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6" r:id="rId4"/>
    <p:sldId id="268" r:id="rId5"/>
    <p:sldId id="282" r:id="rId6"/>
    <p:sldId id="283" r:id="rId7"/>
    <p:sldId id="286" r:id="rId8"/>
    <p:sldId id="287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32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8FFC1-7BA3-4672-80D4-5B511C9064C1}" type="datetimeFigureOut">
              <a:rPr lang="en-GB" smtClean="0"/>
              <a:t>29/04/2016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0D185-F4A3-4872-85F0-5B4F7F666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acsys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hyperlink" Target="mailto:info@acsys.co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jpg"/><Relationship Id="rId3" Type="http://schemas.openxmlformats.org/officeDocument/2006/relationships/image" Target="../media/image2.png"/><Relationship Id="rId21" Type="http://schemas.openxmlformats.org/officeDocument/2006/relationships/image" Target="../media/image29.png"/><Relationship Id="rId7" Type="http://schemas.openxmlformats.org/officeDocument/2006/relationships/image" Target="../media/image15.jpg"/><Relationship Id="rId12" Type="http://schemas.openxmlformats.org/officeDocument/2006/relationships/image" Target="../media/image20.jpg"/><Relationship Id="rId17" Type="http://schemas.openxmlformats.org/officeDocument/2006/relationships/image" Target="../media/image25.png"/><Relationship Id="rId25" Type="http://schemas.openxmlformats.org/officeDocument/2006/relationships/image" Target="../media/image33.jpg"/><Relationship Id="rId33" Type="http://schemas.openxmlformats.org/officeDocument/2006/relationships/hyperlink" Target="mailto:info@acsys.com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24.jpg"/><Relationship Id="rId20" Type="http://schemas.openxmlformats.org/officeDocument/2006/relationships/image" Target="../media/image28.png"/><Relationship Id="rId29" Type="http://schemas.openxmlformats.org/officeDocument/2006/relationships/image" Target="../media/image3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11" Type="http://schemas.openxmlformats.org/officeDocument/2006/relationships/image" Target="../media/image19.png"/><Relationship Id="rId24" Type="http://schemas.openxmlformats.org/officeDocument/2006/relationships/image" Target="../media/image32.jpg"/><Relationship Id="rId32" Type="http://schemas.openxmlformats.org/officeDocument/2006/relationships/hyperlink" Target="http://www.acsys.com" TargetMode="External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23" Type="http://schemas.openxmlformats.org/officeDocument/2006/relationships/image" Target="../media/image31.jpg"/><Relationship Id="rId28" Type="http://schemas.openxmlformats.org/officeDocument/2006/relationships/image" Target="../media/image36.png"/><Relationship Id="rId10" Type="http://schemas.openxmlformats.org/officeDocument/2006/relationships/image" Target="../media/image18.jpg"/><Relationship Id="rId19" Type="http://schemas.openxmlformats.org/officeDocument/2006/relationships/image" Target="../media/image27.jpg"/><Relationship Id="rId31" Type="http://schemas.openxmlformats.org/officeDocument/2006/relationships/image" Target="../media/image39.png"/><Relationship Id="rId4" Type="http://schemas.openxmlformats.org/officeDocument/2006/relationships/image" Target="../media/image12.jpg"/><Relationship Id="rId9" Type="http://schemas.openxmlformats.org/officeDocument/2006/relationships/image" Target="../media/image17.jpg"/><Relationship Id="rId14" Type="http://schemas.openxmlformats.org/officeDocument/2006/relationships/image" Target="../media/image22.png"/><Relationship Id="rId22" Type="http://schemas.openxmlformats.org/officeDocument/2006/relationships/image" Target="../media/image30.jpg"/><Relationship Id="rId27" Type="http://schemas.openxmlformats.org/officeDocument/2006/relationships/image" Target="../media/image35.png"/><Relationship Id="rId30" Type="http://schemas.openxmlformats.org/officeDocument/2006/relationships/image" Target="../media/image3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2.png"/><Relationship Id="rId7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hyperlink" Target="mailto:info@acsys.com" TargetMode="External"/><Relationship Id="rId4" Type="http://schemas.openxmlformats.org/officeDocument/2006/relationships/image" Target="../media/image40.jpg"/><Relationship Id="rId9" Type="http://schemas.openxmlformats.org/officeDocument/2006/relationships/hyperlink" Target="http://www.acsys.co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hyperlink" Target="http://www.acsys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8.jpg"/><Relationship Id="rId12" Type="http://schemas.openxmlformats.org/officeDocument/2006/relationships/image" Target="../media/image5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jpg"/><Relationship Id="rId11" Type="http://schemas.openxmlformats.org/officeDocument/2006/relationships/image" Target="../media/image52.png"/><Relationship Id="rId5" Type="http://schemas.openxmlformats.org/officeDocument/2006/relationships/image" Target="../media/image46.jpg"/><Relationship Id="rId10" Type="http://schemas.openxmlformats.org/officeDocument/2006/relationships/image" Target="../media/image51.png"/><Relationship Id="rId4" Type="http://schemas.openxmlformats.org/officeDocument/2006/relationships/image" Target="../media/image45.jpg"/><Relationship Id="rId9" Type="http://schemas.openxmlformats.org/officeDocument/2006/relationships/image" Target="../media/image50.png"/><Relationship Id="rId14" Type="http://schemas.openxmlformats.org/officeDocument/2006/relationships/hyperlink" Target="mailto:info@acsys.com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jpg"/><Relationship Id="rId13" Type="http://schemas.openxmlformats.org/officeDocument/2006/relationships/hyperlink" Target="mailto:info@acsys.com" TargetMode="External"/><Relationship Id="rId3" Type="http://schemas.openxmlformats.org/officeDocument/2006/relationships/image" Target="../media/image54.jpg"/><Relationship Id="rId7" Type="http://schemas.openxmlformats.org/officeDocument/2006/relationships/image" Target="../media/image58.jpg"/><Relationship Id="rId12" Type="http://schemas.openxmlformats.org/officeDocument/2006/relationships/hyperlink" Target="http://www.acsys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jpg"/><Relationship Id="rId11" Type="http://schemas.openxmlformats.org/officeDocument/2006/relationships/image" Target="../media/image62.jpg"/><Relationship Id="rId5" Type="http://schemas.openxmlformats.org/officeDocument/2006/relationships/image" Target="../media/image56.jpg"/><Relationship Id="rId10" Type="http://schemas.openxmlformats.org/officeDocument/2006/relationships/image" Target="../media/image61.jpg"/><Relationship Id="rId4" Type="http://schemas.openxmlformats.org/officeDocument/2006/relationships/image" Target="../media/image55.jpg"/><Relationship Id="rId9" Type="http://schemas.openxmlformats.org/officeDocument/2006/relationships/image" Target="../media/image60.jpg"/><Relationship Id="rId1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jpg"/><Relationship Id="rId13" Type="http://schemas.openxmlformats.org/officeDocument/2006/relationships/image" Target="../media/image1.png"/><Relationship Id="rId3" Type="http://schemas.openxmlformats.org/officeDocument/2006/relationships/image" Target="../media/image63.jpg"/><Relationship Id="rId7" Type="http://schemas.openxmlformats.org/officeDocument/2006/relationships/image" Target="../media/image67.jpg"/><Relationship Id="rId12" Type="http://schemas.openxmlformats.org/officeDocument/2006/relationships/hyperlink" Target="mailto:info@acsys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jpg"/><Relationship Id="rId11" Type="http://schemas.openxmlformats.org/officeDocument/2006/relationships/hyperlink" Target="http://www.acsys.com" TargetMode="External"/><Relationship Id="rId5" Type="http://schemas.openxmlformats.org/officeDocument/2006/relationships/image" Target="../media/image65.jpg"/><Relationship Id="rId10" Type="http://schemas.openxmlformats.org/officeDocument/2006/relationships/image" Target="../media/image70.jpg"/><Relationship Id="rId4" Type="http://schemas.openxmlformats.org/officeDocument/2006/relationships/image" Target="../media/image64.jpg"/><Relationship Id="rId9" Type="http://schemas.openxmlformats.org/officeDocument/2006/relationships/image" Target="../media/image6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info@acsy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csys.com" TargetMode="External"/><Relationship Id="rId5" Type="http://schemas.openxmlformats.org/officeDocument/2006/relationships/image" Target="../media/image72.jpg"/><Relationship Id="rId4" Type="http://schemas.openxmlformats.org/officeDocument/2006/relationships/image" Target="../media/image7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jpg"/><Relationship Id="rId13" Type="http://schemas.openxmlformats.org/officeDocument/2006/relationships/image" Target="../media/image82.jpg"/><Relationship Id="rId18" Type="http://schemas.openxmlformats.org/officeDocument/2006/relationships/hyperlink" Target="mailto:info@acsys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76.jpg"/><Relationship Id="rId12" Type="http://schemas.openxmlformats.org/officeDocument/2006/relationships/image" Target="../media/image81.jpg"/><Relationship Id="rId17" Type="http://schemas.openxmlformats.org/officeDocument/2006/relationships/hyperlink" Target="http://www.acsys.com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jpg"/><Relationship Id="rId11" Type="http://schemas.openxmlformats.org/officeDocument/2006/relationships/image" Target="../media/image80.jpg"/><Relationship Id="rId5" Type="http://schemas.openxmlformats.org/officeDocument/2006/relationships/image" Target="../media/image74.jpg"/><Relationship Id="rId15" Type="http://schemas.openxmlformats.org/officeDocument/2006/relationships/image" Target="../media/image84.jpg"/><Relationship Id="rId10" Type="http://schemas.openxmlformats.org/officeDocument/2006/relationships/image" Target="../media/image79.jpg"/><Relationship Id="rId4" Type="http://schemas.openxmlformats.org/officeDocument/2006/relationships/image" Target="../media/image73.jpg"/><Relationship Id="rId9" Type="http://schemas.openxmlformats.org/officeDocument/2006/relationships/image" Target="../media/image78.jpg"/><Relationship Id="rId14" Type="http://schemas.openxmlformats.org/officeDocument/2006/relationships/image" Target="../media/image8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81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96397" y="173867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71638" y="2381267"/>
            <a:ext cx="2259012" cy="12413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084326" y="3370262"/>
            <a:ext cx="966724" cy="155752"/>
          </a:xfrm>
          <a:custGeom>
            <a:avLst/>
            <a:gdLst/>
            <a:ahLst/>
            <a:cxnLst/>
            <a:rect l="l" t="t" r="r" b="b"/>
            <a:pathLst>
              <a:path w="966724" h="155752">
                <a:moveTo>
                  <a:pt x="966724" y="0"/>
                </a:moveTo>
                <a:lnTo>
                  <a:pt x="0" y="0"/>
                </a:lnTo>
                <a:lnTo>
                  <a:pt x="0" y="155752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47301" y="3510462"/>
            <a:ext cx="75984" cy="78879"/>
          </a:xfrm>
          <a:custGeom>
            <a:avLst/>
            <a:gdLst/>
            <a:ahLst/>
            <a:cxnLst/>
            <a:rect l="l" t="t" r="r" b="b"/>
            <a:pathLst>
              <a:path w="75984" h="78879">
                <a:moveTo>
                  <a:pt x="0" y="0"/>
                </a:moveTo>
                <a:lnTo>
                  <a:pt x="32194" y="78879"/>
                </a:lnTo>
                <a:lnTo>
                  <a:pt x="75984" y="5791"/>
                </a:lnTo>
                <a:lnTo>
                  <a:pt x="0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012950" y="333216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4" y="73528"/>
                </a:lnTo>
                <a:lnTo>
                  <a:pt x="63833" y="66198"/>
                </a:lnTo>
                <a:lnTo>
                  <a:pt x="72138" y="55236"/>
                </a:lnTo>
                <a:lnTo>
                  <a:pt x="76035" y="41668"/>
                </a:lnTo>
                <a:lnTo>
                  <a:pt x="76200" y="38100"/>
                </a:lnTo>
                <a:lnTo>
                  <a:pt x="73528" y="24055"/>
                </a:lnTo>
                <a:lnTo>
                  <a:pt x="66198" y="12366"/>
                </a:lnTo>
                <a:lnTo>
                  <a:pt x="55236" y="4061"/>
                </a:lnTo>
                <a:lnTo>
                  <a:pt x="41668" y="164"/>
                </a:lnTo>
                <a:lnTo>
                  <a:pt x="38100" y="0"/>
                </a:ln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124075" y="3357562"/>
            <a:ext cx="0" cy="2293937"/>
          </a:xfrm>
          <a:custGeom>
            <a:avLst/>
            <a:gdLst/>
            <a:ahLst/>
            <a:cxnLst/>
            <a:rect l="l" t="t" r="r" b="b"/>
            <a:pathLst>
              <a:path h="2293937">
                <a:moveTo>
                  <a:pt x="0" y="0"/>
                </a:moveTo>
                <a:lnTo>
                  <a:pt x="0" y="2293937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85975" y="331946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08712" y="1819274"/>
            <a:ext cx="1171575" cy="20637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034213" y="3316287"/>
            <a:ext cx="0" cy="2335212"/>
          </a:xfrm>
          <a:custGeom>
            <a:avLst/>
            <a:gdLst/>
            <a:ahLst/>
            <a:cxnLst/>
            <a:rect l="l" t="t" r="r" b="b"/>
            <a:pathLst>
              <a:path h="2335212">
                <a:moveTo>
                  <a:pt x="0" y="0"/>
                </a:moveTo>
                <a:lnTo>
                  <a:pt x="0" y="2335212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96113" y="327818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124075" y="5651500"/>
            <a:ext cx="4910137" cy="0"/>
          </a:xfrm>
          <a:custGeom>
            <a:avLst/>
            <a:gdLst/>
            <a:ahLst/>
            <a:cxnLst/>
            <a:rect l="l" t="t" r="r" b="b"/>
            <a:pathLst>
              <a:path w="4910137">
                <a:moveTo>
                  <a:pt x="0" y="0"/>
                </a:moveTo>
                <a:lnTo>
                  <a:pt x="4910137" y="0"/>
                </a:lnTo>
              </a:path>
            </a:pathLst>
          </a:custGeom>
          <a:ln w="19050">
            <a:solidFill>
              <a:srgbClr val="2712A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124700" y="3316287"/>
            <a:ext cx="1118184" cy="647966"/>
          </a:xfrm>
          <a:custGeom>
            <a:avLst/>
            <a:gdLst/>
            <a:ahLst/>
            <a:cxnLst/>
            <a:rect l="l" t="t" r="r" b="b"/>
            <a:pathLst>
              <a:path w="1118184" h="647966">
                <a:moveTo>
                  <a:pt x="0" y="0"/>
                </a:moveTo>
                <a:lnTo>
                  <a:pt x="1118184" y="0"/>
                </a:lnTo>
                <a:lnTo>
                  <a:pt x="1118184" y="647966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203794" y="3948144"/>
            <a:ext cx="75882" cy="79349"/>
          </a:xfrm>
          <a:custGeom>
            <a:avLst/>
            <a:gdLst/>
            <a:ahLst/>
            <a:cxnLst/>
            <a:rect l="l" t="t" r="r" b="b"/>
            <a:pathLst>
              <a:path w="75882" h="79349">
                <a:moveTo>
                  <a:pt x="75882" y="0"/>
                </a:moveTo>
                <a:lnTo>
                  <a:pt x="0" y="6921"/>
                </a:lnTo>
                <a:lnTo>
                  <a:pt x="44856" y="79349"/>
                </a:lnTo>
                <a:lnTo>
                  <a:pt x="75882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086600" y="327818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011862" y="1690687"/>
            <a:ext cx="782637" cy="2262187"/>
          </a:xfrm>
          <a:custGeom>
            <a:avLst/>
            <a:gdLst/>
            <a:ahLst/>
            <a:cxnLst/>
            <a:rect l="l" t="t" r="r" b="b"/>
            <a:pathLst>
              <a:path w="782637" h="2262187">
                <a:moveTo>
                  <a:pt x="782637" y="2262187"/>
                </a:moveTo>
                <a:lnTo>
                  <a:pt x="782637" y="2254656"/>
                </a:lnTo>
                <a:lnTo>
                  <a:pt x="0" y="2254656"/>
                </a:ln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973766" y="162718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38100" y="0"/>
                </a:lnTo>
                <a:lnTo>
                  <a:pt x="0" y="7620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756400" y="39147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4" y="73528"/>
                </a:lnTo>
                <a:lnTo>
                  <a:pt x="63833" y="66198"/>
                </a:lnTo>
                <a:lnTo>
                  <a:pt x="72138" y="55236"/>
                </a:lnTo>
                <a:lnTo>
                  <a:pt x="76035" y="41668"/>
                </a:lnTo>
                <a:lnTo>
                  <a:pt x="76200" y="38100"/>
                </a:lnTo>
                <a:lnTo>
                  <a:pt x="73528" y="24055"/>
                </a:lnTo>
                <a:lnTo>
                  <a:pt x="66198" y="12366"/>
                </a:lnTo>
                <a:lnTo>
                  <a:pt x="55236" y="4061"/>
                </a:lnTo>
                <a:lnTo>
                  <a:pt x="41668" y="164"/>
                </a:lnTo>
                <a:lnTo>
                  <a:pt x="38100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178673" y="2374900"/>
            <a:ext cx="1127125" cy="85725"/>
          </a:xfrm>
          <a:custGeom>
            <a:avLst/>
            <a:gdLst/>
            <a:ahLst/>
            <a:cxnLst/>
            <a:rect l="l" t="t" r="r" b="b"/>
            <a:pathLst>
              <a:path w="1127125" h="85725">
                <a:moveTo>
                  <a:pt x="0" y="85725"/>
                </a:moveTo>
                <a:lnTo>
                  <a:pt x="1127125" y="85725"/>
                </a:lnTo>
                <a:lnTo>
                  <a:pt x="1127125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267698" y="2311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38100" y="0"/>
                </a:lnTo>
                <a:lnTo>
                  <a:pt x="0" y="7620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0573" y="24225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3528" y="24055"/>
                </a:lnTo>
                <a:lnTo>
                  <a:pt x="66198" y="12366"/>
                </a:lnTo>
                <a:lnTo>
                  <a:pt x="55236" y="4061"/>
                </a:lnTo>
                <a:lnTo>
                  <a:pt x="41668" y="164"/>
                </a:lnTo>
                <a:lnTo>
                  <a:pt x="38100" y="0"/>
                </a:ln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4" y="73528"/>
                </a:lnTo>
                <a:lnTo>
                  <a:pt x="63833" y="66198"/>
                </a:lnTo>
                <a:lnTo>
                  <a:pt x="72138" y="55236"/>
                </a:lnTo>
                <a:lnTo>
                  <a:pt x="76035" y="41668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981450" y="2998787"/>
            <a:ext cx="1792287" cy="0"/>
          </a:xfrm>
          <a:custGeom>
            <a:avLst/>
            <a:gdLst/>
            <a:ahLst/>
            <a:cxnLst/>
            <a:rect l="l" t="t" r="r" b="b"/>
            <a:pathLst>
              <a:path w="1792287">
                <a:moveTo>
                  <a:pt x="0" y="0"/>
                </a:moveTo>
                <a:lnTo>
                  <a:pt x="1792287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943350" y="296068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73737" y="2998787"/>
            <a:ext cx="0" cy="1093787"/>
          </a:xfrm>
          <a:custGeom>
            <a:avLst/>
            <a:gdLst/>
            <a:ahLst/>
            <a:cxnLst/>
            <a:rect l="l" t="t" r="r" b="b"/>
            <a:pathLst>
              <a:path h="1093787">
                <a:moveTo>
                  <a:pt x="0" y="0"/>
                </a:moveTo>
                <a:lnTo>
                  <a:pt x="0" y="1093787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773737" y="4103687"/>
            <a:ext cx="1144587" cy="0"/>
          </a:xfrm>
          <a:custGeom>
            <a:avLst/>
            <a:gdLst/>
            <a:ahLst/>
            <a:cxnLst/>
            <a:rect l="l" t="t" r="r" b="b"/>
            <a:pathLst>
              <a:path w="1144587">
                <a:moveTo>
                  <a:pt x="0" y="0"/>
                </a:moveTo>
                <a:lnTo>
                  <a:pt x="1144587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918323" y="3952876"/>
            <a:ext cx="0" cy="150812"/>
          </a:xfrm>
          <a:custGeom>
            <a:avLst/>
            <a:gdLst/>
            <a:ahLst/>
            <a:cxnLst/>
            <a:rect l="l" t="t" r="r" b="b"/>
            <a:pathLst>
              <a:path h="150812">
                <a:moveTo>
                  <a:pt x="0" y="150812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880225" y="391477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6" y="73527"/>
                </a:lnTo>
                <a:lnTo>
                  <a:pt x="63836" y="66196"/>
                </a:lnTo>
                <a:lnTo>
                  <a:pt x="72141" y="55234"/>
                </a:lnTo>
                <a:lnTo>
                  <a:pt x="76035" y="41669"/>
                </a:lnTo>
                <a:lnTo>
                  <a:pt x="76200" y="38112"/>
                </a:lnTo>
                <a:lnTo>
                  <a:pt x="73529" y="24068"/>
                </a:lnTo>
                <a:lnTo>
                  <a:pt x="66201" y="12377"/>
                </a:lnTo>
                <a:lnTo>
                  <a:pt x="55242" y="4066"/>
                </a:lnTo>
                <a:lnTo>
                  <a:pt x="41678" y="165"/>
                </a:lnTo>
                <a:lnTo>
                  <a:pt x="38100" y="0"/>
                </a:ln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97175" y="1162050"/>
            <a:ext cx="0" cy="1546225"/>
          </a:xfrm>
          <a:custGeom>
            <a:avLst/>
            <a:gdLst/>
            <a:ahLst/>
            <a:cxnLst/>
            <a:rect l="l" t="t" r="r" b="b"/>
            <a:pathLst>
              <a:path h="1546225">
                <a:moveTo>
                  <a:pt x="0" y="15462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759075" y="26701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3528" y="24055"/>
                </a:lnTo>
                <a:lnTo>
                  <a:pt x="66198" y="12366"/>
                </a:lnTo>
                <a:lnTo>
                  <a:pt x="55236" y="4061"/>
                </a:lnTo>
                <a:lnTo>
                  <a:pt x="41668" y="164"/>
                </a:lnTo>
                <a:lnTo>
                  <a:pt x="38100" y="0"/>
                </a:ln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4" y="73528"/>
                </a:lnTo>
                <a:lnTo>
                  <a:pt x="63833" y="66198"/>
                </a:lnTo>
                <a:lnTo>
                  <a:pt x="72138" y="55236"/>
                </a:lnTo>
                <a:lnTo>
                  <a:pt x="76035" y="41668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835150" y="1165225"/>
            <a:ext cx="962025" cy="0"/>
          </a:xfrm>
          <a:custGeom>
            <a:avLst/>
            <a:gdLst/>
            <a:ahLst/>
            <a:cxnLst/>
            <a:rect l="l" t="t" r="r" b="b"/>
            <a:pathLst>
              <a:path w="962025">
                <a:moveTo>
                  <a:pt x="962025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835150" y="1165225"/>
            <a:ext cx="0" cy="128587"/>
          </a:xfrm>
          <a:custGeom>
            <a:avLst/>
            <a:gdLst/>
            <a:ahLst/>
            <a:cxnLst/>
            <a:rect l="l" t="t" r="r" b="b"/>
            <a:pathLst>
              <a:path h="128587">
                <a:moveTo>
                  <a:pt x="0" y="128587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797053" y="128111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0"/>
                </a:moveTo>
                <a:lnTo>
                  <a:pt x="38100" y="76200"/>
                </a:lnTo>
                <a:lnTo>
                  <a:pt x="76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795462" y="2281237"/>
            <a:ext cx="0" cy="427037"/>
          </a:xfrm>
          <a:custGeom>
            <a:avLst/>
            <a:gdLst/>
            <a:ahLst/>
            <a:cxnLst/>
            <a:rect l="l" t="t" r="r" b="b"/>
            <a:pathLst>
              <a:path h="427037">
                <a:moveTo>
                  <a:pt x="0" y="427037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57362" y="26701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3528" y="24055"/>
                </a:lnTo>
                <a:lnTo>
                  <a:pt x="66198" y="12366"/>
                </a:lnTo>
                <a:lnTo>
                  <a:pt x="55236" y="4061"/>
                </a:lnTo>
                <a:lnTo>
                  <a:pt x="41668" y="164"/>
                </a:lnTo>
                <a:lnTo>
                  <a:pt x="38100" y="0"/>
                </a:lnTo>
                <a:lnTo>
                  <a:pt x="24055" y="2671"/>
                </a:lnTo>
                <a:lnTo>
                  <a:pt x="12366" y="10001"/>
                </a:lnTo>
                <a:lnTo>
                  <a:pt x="4061" y="20963"/>
                </a:lnTo>
                <a:lnTo>
                  <a:pt x="164" y="34531"/>
                </a:lnTo>
                <a:lnTo>
                  <a:pt x="0" y="38100"/>
                </a:lnTo>
                <a:lnTo>
                  <a:pt x="2671" y="52144"/>
                </a:lnTo>
                <a:lnTo>
                  <a:pt x="10001" y="63833"/>
                </a:lnTo>
                <a:lnTo>
                  <a:pt x="20963" y="72138"/>
                </a:lnTo>
                <a:lnTo>
                  <a:pt x="34531" y="76035"/>
                </a:lnTo>
                <a:lnTo>
                  <a:pt x="38100" y="76200"/>
                </a:lnTo>
                <a:lnTo>
                  <a:pt x="52144" y="73528"/>
                </a:lnTo>
                <a:lnTo>
                  <a:pt x="63833" y="66198"/>
                </a:lnTo>
                <a:lnTo>
                  <a:pt x="72138" y="55236"/>
                </a:lnTo>
                <a:lnTo>
                  <a:pt x="76035" y="41668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79500" y="2281237"/>
            <a:ext cx="715962" cy="0"/>
          </a:xfrm>
          <a:custGeom>
            <a:avLst/>
            <a:gdLst/>
            <a:ahLst/>
            <a:cxnLst/>
            <a:rect l="l" t="t" r="r" b="b"/>
            <a:pathLst>
              <a:path w="715962">
                <a:moveTo>
                  <a:pt x="715962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79500" y="2281237"/>
            <a:ext cx="0" cy="128587"/>
          </a:xfrm>
          <a:custGeom>
            <a:avLst/>
            <a:gdLst/>
            <a:ahLst/>
            <a:cxnLst/>
            <a:rect l="l" t="t" r="r" b="b"/>
            <a:pathLst>
              <a:path h="128587">
                <a:moveTo>
                  <a:pt x="0" y="128587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041403" y="239712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0"/>
                </a:moveTo>
                <a:lnTo>
                  <a:pt x="38100" y="76200"/>
                </a:lnTo>
                <a:lnTo>
                  <a:pt x="76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30512" y="3446462"/>
            <a:ext cx="1012037" cy="134975"/>
          </a:xfrm>
          <a:custGeom>
            <a:avLst/>
            <a:gdLst/>
            <a:ahLst/>
            <a:cxnLst/>
            <a:rect l="l" t="t" r="r" b="b"/>
            <a:pathLst>
              <a:path w="1012037" h="134975">
                <a:moveTo>
                  <a:pt x="0" y="0"/>
                </a:moveTo>
                <a:lnTo>
                  <a:pt x="1012037" y="0"/>
                </a:lnTo>
                <a:lnTo>
                  <a:pt x="1012037" y="134975"/>
                </a:lnTo>
              </a:path>
            </a:pathLst>
          </a:custGeom>
          <a:ln w="1905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804004" y="3567330"/>
            <a:ext cx="76149" cy="77571"/>
          </a:xfrm>
          <a:custGeom>
            <a:avLst/>
            <a:gdLst/>
            <a:ahLst/>
            <a:cxnLst/>
            <a:rect l="l" t="t" r="r" b="b"/>
            <a:pathLst>
              <a:path w="76149" h="77571">
                <a:moveTo>
                  <a:pt x="76149" y="0"/>
                </a:moveTo>
                <a:lnTo>
                  <a:pt x="0" y="2844"/>
                </a:lnTo>
                <a:lnTo>
                  <a:pt x="40919" y="77571"/>
                </a:lnTo>
                <a:lnTo>
                  <a:pt x="76149" y="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92412" y="340836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13309" y="3839185"/>
            <a:ext cx="107158" cy="4710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8449" y="3589337"/>
            <a:ext cx="284163" cy="28416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8449" y="3906838"/>
            <a:ext cx="284163" cy="28416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9738" y="1401762"/>
            <a:ext cx="839786" cy="4206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0" y="5732462"/>
            <a:ext cx="9144000" cy="865187"/>
          </a:xfrm>
          <a:custGeom>
            <a:avLst/>
            <a:gdLst/>
            <a:ahLst/>
            <a:cxnLst/>
            <a:rect l="l" t="t" r="r" b="b"/>
            <a:pathLst>
              <a:path w="9144000" h="865187">
                <a:moveTo>
                  <a:pt x="0" y="0"/>
                </a:moveTo>
                <a:lnTo>
                  <a:pt x="0" y="865187"/>
                </a:lnTo>
                <a:lnTo>
                  <a:pt x="9144000" y="865187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84662" y="5848350"/>
            <a:ext cx="4637087" cy="685800"/>
          </a:xfrm>
          <a:custGeom>
            <a:avLst/>
            <a:gdLst/>
            <a:ahLst/>
            <a:cxnLst/>
            <a:rect l="l" t="t" r="r" b="b"/>
            <a:pathLst>
              <a:path w="4637087" h="685800">
                <a:moveTo>
                  <a:pt x="0" y="0"/>
                </a:moveTo>
                <a:lnTo>
                  <a:pt x="0" y="685800"/>
                </a:lnTo>
                <a:lnTo>
                  <a:pt x="4637087" y="685800"/>
                </a:lnTo>
                <a:lnTo>
                  <a:pt x="4637087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7950" y="5848350"/>
            <a:ext cx="971550" cy="685800"/>
          </a:xfrm>
          <a:custGeom>
            <a:avLst/>
            <a:gdLst/>
            <a:ahLst/>
            <a:cxnLst/>
            <a:rect l="l" t="t" r="r" b="b"/>
            <a:pathLst>
              <a:path w="971550" h="685800">
                <a:moveTo>
                  <a:pt x="0" y="0"/>
                </a:moveTo>
                <a:lnTo>
                  <a:pt x="0" y="685800"/>
                </a:lnTo>
                <a:lnTo>
                  <a:pt x="971550" y="685800"/>
                </a:lnTo>
                <a:lnTo>
                  <a:pt x="9715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9387" y="5974705"/>
            <a:ext cx="871536" cy="49023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35062" y="5848350"/>
            <a:ext cx="3076575" cy="708025"/>
          </a:xfrm>
          <a:custGeom>
            <a:avLst/>
            <a:gdLst/>
            <a:ahLst/>
            <a:cxnLst/>
            <a:rect l="l" t="t" r="r" b="b"/>
            <a:pathLst>
              <a:path w="3076575" h="708025">
                <a:moveTo>
                  <a:pt x="0" y="0"/>
                </a:moveTo>
                <a:lnTo>
                  <a:pt x="0" y="708025"/>
                </a:lnTo>
                <a:lnTo>
                  <a:pt x="3076575" y="708025"/>
                </a:lnTo>
                <a:lnTo>
                  <a:pt x="307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013324" y="5780088"/>
            <a:ext cx="3484561" cy="6639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258398" y="4597400"/>
            <a:ext cx="555625" cy="35179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463984" y="343033"/>
            <a:ext cx="33941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err="1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0" dirty="0" err="1" smtClean="0">
                <a:solidFill>
                  <a:srgbClr val="191D87"/>
                </a:solidFill>
                <a:latin typeface="Impact"/>
                <a:cs typeface="Impact"/>
              </a:rPr>
              <a:t>cs</a:t>
            </a:r>
            <a:r>
              <a:rPr sz="2400" spc="4" dirty="0" err="1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2400" spc="0" dirty="0" err="1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S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stem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In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r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od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u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ction</a:t>
            </a:r>
            <a:endParaRPr sz="2400" dirty="0">
              <a:latin typeface="Impact"/>
              <a:cs typeface="Impac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670117" y="1162210"/>
            <a:ext cx="1275827" cy="493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6235" algn="ctr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inc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er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no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1200" spc="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ts val="960"/>
              </a:lnSpc>
              <a:spcBef>
                <a:spcPts val="2"/>
              </a:spcBef>
            </a:pP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locks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.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offe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u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b="1" spc="-25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 Din</a:t>
            </a:r>
            <a:endParaRPr sz="800">
              <a:latin typeface="Calibri"/>
              <a:cs typeface="Calibri"/>
            </a:endParaRPr>
          </a:p>
          <a:p>
            <a:pPr marL="97513" marR="104225" algn="ctr">
              <a:lnSpc>
                <a:spcPts val="960"/>
              </a:lnSpc>
            </a:pP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cyli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nd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er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and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pad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lock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  <a:p>
            <a:pPr marL="356561" marR="363632" algn="ctr">
              <a:lnSpc>
                <a:spcPts val="960"/>
              </a:lnSpc>
            </a:pP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v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riou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izes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09920" y="1216123"/>
            <a:ext cx="1034368" cy="371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316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sL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ock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NN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be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60"/>
              </a:lnSpc>
              <a:spcBef>
                <a:spcPts val="2"/>
              </a:spcBef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BUMPE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-3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KE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-2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and</a:t>
            </a:r>
            <a:endParaRPr sz="800">
              <a:latin typeface="Calibri"/>
              <a:cs typeface="Calibri"/>
            </a:endParaRPr>
          </a:p>
          <a:p>
            <a:pPr marL="12700" marR="15316">
              <a:lnSpc>
                <a:spcPts val="960"/>
              </a:lnSpc>
            </a:pP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ver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ha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LL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10831" y="1382865"/>
            <a:ext cx="1021105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err="1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err="1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1200" spc="0" baseline="3413" dirty="0" err="1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err="1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1200" spc="0" baseline="3413" dirty="0" err="1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K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1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an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be</a:t>
            </a:r>
            <a:r>
              <a:rPr sz="1200" spc="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fitte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10831" y="1504782"/>
            <a:ext cx="536696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 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ro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x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10831" y="1626699"/>
            <a:ext cx="550241" cy="2494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llo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in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1200" spc="2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endParaRPr sz="800">
              <a:latin typeface="Calibri"/>
              <a:cs typeface="Calibri"/>
            </a:endParaRPr>
          </a:p>
          <a:p>
            <a:pPr marL="12700" marR="15316">
              <a:lnSpc>
                <a:spcPts val="960"/>
              </a:lnSpc>
              <a:spcBef>
                <a:spcPts val="2"/>
              </a:spcBef>
            </a:pP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ke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 bad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27735" y="1771795"/>
            <a:ext cx="760733" cy="493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2387" marR="68797" algn="ctr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odel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  <a:p>
            <a:pPr marL="144687" marR="150148" algn="ctr">
              <a:lnSpc>
                <a:spcPts val="960"/>
              </a:lnSpc>
              <a:spcBef>
                <a:spcPts val="2"/>
              </a:spcBef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re-F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ee</a:t>
            </a:r>
            <a:endParaRPr sz="800">
              <a:latin typeface="Calibri"/>
              <a:cs typeface="Calibri"/>
            </a:endParaRPr>
          </a:p>
          <a:p>
            <a:pPr marL="56261" marR="61083" algn="ctr">
              <a:lnSpc>
                <a:spcPts val="960"/>
              </a:lnSpc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EAS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b="1" spc="-3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In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ts val="960"/>
              </a:lnSpc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EAS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b="1" spc="-3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143306" y="2332163"/>
            <a:ext cx="1473568" cy="615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758" marR="44021" algn="ctr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1200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CO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MMU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NI</a:t>
            </a:r>
            <a:r>
              <a:rPr sz="1200" b="1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TI</a:t>
            </a:r>
            <a:r>
              <a:rPr sz="1200" b="1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200" b="1" spc="-39" baseline="34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200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et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200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ee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  <a:p>
            <a:pPr marL="79337" marR="85086" algn="ctr">
              <a:lnSpc>
                <a:spcPts val="960"/>
              </a:lnSpc>
              <a:spcBef>
                <a:spcPts val="2"/>
              </a:spcBef>
            </a:pP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locks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spc="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key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s,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oft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wa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and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endParaRPr sz="800">
              <a:latin typeface="Calibri"/>
              <a:cs typeface="Calibri"/>
            </a:endParaRPr>
          </a:p>
          <a:p>
            <a:pPr marL="74743" marR="81936" algn="ctr">
              <a:lnSpc>
                <a:spcPts val="960"/>
              </a:lnSpc>
            </a:pP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da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cry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us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ng</a:t>
            </a:r>
            <a:r>
              <a:rPr sz="800" spc="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128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-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ts val="960"/>
              </a:lnSpc>
            </a:pP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AE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TI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spc="-4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ki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ng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key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endParaRPr sz="800">
              <a:latin typeface="Calibri"/>
              <a:cs typeface="Calibri"/>
            </a:endParaRPr>
          </a:p>
          <a:p>
            <a:pPr marL="277325" marR="284083" algn="ctr">
              <a:lnSpc>
                <a:spcPts val="960"/>
              </a:lnSpc>
            </a:pP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MP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SS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4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CO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5828" y="2486142"/>
            <a:ext cx="1336605" cy="2494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1200" b="1" spc="-1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ourc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fo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t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endParaRPr sz="800" dirty="0">
              <a:latin typeface="Calibri"/>
              <a:cs typeface="Calibri"/>
            </a:endParaRPr>
          </a:p>
          <a:p>
            <a:pPr marL="12700" marR="15316">
              <a:lnSpc>
                <a:spcPts val="960"/>
              </a:lnSpc>
              <a:spcBef>
                <a:spcPts val="2"/>
              </a:spcBef>
            </a:pPr>
            <a:r>
              <a:rPr sz="800" spc="4" dirty="0" err="1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err="1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800" spc="0" dirty="0" err="1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4" dirty="0" err="1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spc="0" dirty="0" err="1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te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co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fro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5725" y="2729976"/>
            <a:ext cx="1309280" cy="2494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02">
              <a:lnSpc>
                <a:spcPts val="919"/>
              </a:lnSpc>
              <a:spcBef>
                <a:spcPts val="46"/>
              </a:spcBef>
            </a:pP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key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. 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al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B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tt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ry</a:t>
            </a:r>
            <a:r>
              <a:rPr sz="1200" b="1" spc="-1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li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f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e-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ti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b="1" spc="-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=</a:t>
            </a:r>
            <a:endParaRPr sz="800">
              <a:latin typeface="Calibri"/>
              <a:cs typeface="Calibri"/>
            </a:endParaRPr>
          </a:p>
          <a:p>
            <a:pPr marL="12700" marR="15316">
              <a:lnSpc>
                <a:spcPts val="960"/>
              </a:lnSpc>
              <a:spcBef>
                <a:spcPts val="2"/>
              </a:spcBef>
            </a:pP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2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ye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ars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7754" y="3622809"/>
            <a:ext cx="1435176" cy="615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02" marR="15316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K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ey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spc="-1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ha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v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a bu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ilt</a:t>
            </a:r>
            <a:r>
              <a:rPr sz="1200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-</a:t>
            </a:r>
            <a:r>
              <a:rPr sz="1200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1200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 </a:t>
            </a:r>
            <a:r>
              <a:rPr sz="1200" spc="1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CLOCK</a:t>
            </a:r>
            <a:endParaRPr sz="800" dirty="0">
              <a:latin typeface="Calibri"/>
              <a:cs typeface="Calibri"/>
            </a:endParaRPr>
          </a:p>
          <a:p>
            <a:pPr marL="12802" marR="15316">
              <a:lnSpc>
                <a:spcPts val="960"/>
              </a:lnSpc>
              <a:spcBef>
                <a:spcPts val="2"/>
              </a:spcBef>
            </a:pP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and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b="1" spc="-3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we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c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ass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ts val="960"/>
              </a:lnSpc>
            </a:pP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te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or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cce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ss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ri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h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(Mo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-F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ri)</a:t>
            </a:r>
            <a:endParaRPr sz="800" dirty="0">
              <a:latin typeface="Calibri"/>
              <a:cs typeface="Calibri"/>
            </a:endParaRPr>
          </a:p>
          <a:p>
            <a:pPr marL="12700" marR="15316">
              <a:lnSpc>
                <a:spcPts val="960"/>
              </a:lnSpc>
            </a:pP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and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ls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li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ite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spc="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ti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(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08:00</a:t>
            </a:r>
            <a:r>
              <a:rPr sz="800" spc="-4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endParaRPr sz="800" dirty="0">
              <a:latin typeface="Calibri"/>
              <a:cs typeface="Calibri"/>
            </a:endParaRPr>
          </a:p>
          <a:p>
            <a:pPr marL="12802" marR="15316">
              <a:lnSpc>
                <a:spcPts val="960"/>
              </a:lnSpc>
            </a:pP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18:00)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98636" y="4114965"/>
            <a:ext cx="1453851" cy="371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47" marR="159865" algn="ctr">
              <a:lnSpc>
                <a:spcPts val="919"/>
              </a:lnSpc>
              <a:spcBef>
                <a:spcPts val="46"/>
              </a:spcBef>
            </a:pPr>
            <a:r>
              <a:rPr sz="1200" b="1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LO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/S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200" b="1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OL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200" b="1" spc="-25" baseline="34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200" b="1" spc="4" baseline="3413" dirty="0" smtClean="0">
                <a:solidFill>
                  <a:srgbClr val="000098"/>
                </a:solidFill>
                <a:latin typeface="Calibri"/>
                <a:cs typeface="Calibri"/>
              </a:rPr>
              <a:t>KE</a:t>
            </a:r>
            <a:r>
              <a:rPr sz="1200" b="1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YS</a:t>
            </a:r>
            <a:r>
              <a:rPr sz="1200" b="1" spc="-34" baseline="34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200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1200" spc="-4" baseline="34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200" spc="0" baseline="3413" dirty="0" smtClean="0">
                <a:solidFill>
                  <a:srgbClr val="000098"/>
                </a:solidFill>
                <a:latin typeface="Calibri"/>
                <a:cs typeface="Calibri"/>
              </a:rPr>
              <a:t>be</a:t>
            </a:r>
            <a:endParaRPr sz="800">
              <a:latin typeface="Calibri"/>
              <a:cs typeface="Calibri"/>
            </a:endParaRPr>
          </a:p>
          <a:p>
            <a:pPr marL="80767" marR="88438" algn="ctr">
              <a:lnSpc>
                <a:spcPts val="960"/>
              </a:lnSpc>
              <a:spcBef>
                <a:spcPts val="2"/>
              </a:spcBef>
            </a:pP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-3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fro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and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ts val="960"/>
              </a:lnSpc>
            </a:pP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fro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lock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wh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had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cce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ss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83469" y="4813091"/>
            <a:ext cx="325342" cy="113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epo</a:t>
            </a: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84662" y="5848350"/>
            <a:ext cx="4637087" cy="685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44"/>
              </a:spcBef>
            </a:pPr>
            <a:endParaRPr sz="500"/>
          </a:p>
          <a:p>
            <a:pPr marL="810577">
              <a:lnSpc>
                <a:spcPts val="855"/>
              </a:lnSpc>
              <a:spcBef>
                <a:spcPts val="4042"/>
              </a:spcBef>
            </a:pPr>
            <a:r>
              <a:rPr sz="1200" b="1" spc="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5                 </a:t>
            </a:r>
            <a:r>
              <a:rPr sz="1200" b="1" spc="8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2             </a:t>
            </a:r>
            <a:r>
              <a:rPr sz="1200" b="1" spc="155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B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tt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on</a:t>
            </a:r>
            <a:r>
              <a:rPr sz="1200" b="1" spc="-3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ock                          </a:t>
            </a:r>
            <a:r>
              <a:rPr sz="1200" b="1" spc="69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B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li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nd</a:t>
            </a:r>
            <a:r>
              <a:rPr sz="1200" b="1" spc="-9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ock       </a:t>
            </a:r>
            <a:r>
              <a:rPr sz="1200" b="1" spc="89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oub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-3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baseline="-6826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baseline="-6826" dirty="0" smtClean="0">
                <a:solidFill>
                  <a:srgbClr val="191D87"/>
                </a:solidFill>
                <a:latin typeface="Calibri"/>
                <a:cs typeface="Calibri"/>
              </a:rPr>
              <a:t>ock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5062" y="5848350"/>
            <a:ext cx="3076575" cy="7080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40" marR="87599">
              <a:lnSpc>
                <a:spcPts val="960"/>
              </a:lnSpc>
              <a:spcBef>
                <a:spcPts val="383"/>
              </a:spcBef>
            </a:pP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The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sy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ey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pad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-2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pro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/s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eys.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If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one</a:t>
            </a:r>
            <a:r>
              <a:rPr sz="800" b="1" spc="-4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nds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/s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-2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ey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 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-3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cannot</a:t>
            </a:r>
            <a:r>
              <a:rPr sz="800" b="1" spc="-2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as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IN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 n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-5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be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-4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ore</a:t>
            </a:r>
            <a:r>
              <a:rPr sz="800" b="1" spc="-3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ge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.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If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one</a:t>
            </a:r>
            <a:r>
              <a:rPr sz="800" b="1" spc="-4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npu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 wrong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IN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5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ti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mes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au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ca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 be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ock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and</a:t>
            </a:r>
            <a:endParaRPr sz="800">
              <a:latin typeface="Calibri"/>
              <a:cs typeface="Calibri"/>
            </a:endParaRPr>
          </a:p>
          <a:p>
            <a:pPr marL="91440">
              <a:lnSpc>
                <a:spcPct val="101725"/>
              </a:lnSpc>
            </a:pP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b="1" spc="-5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be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ese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-2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sys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ware</a:t>
            </a:r>
            <a:r>
              <a:rPr sz="800" b="1" spc="17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ana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ge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-3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of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war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7950" y="5848350"/>
            <a:ext cx="971550" cy="685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124075" y="3316287"/>
            <a:ext cx="4910138" cy="2335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42"/>
              </a:spcBef>
            </a:pPr>
            <a:endParaRPr sz="850"/>
          </a:p>
          <a:p>
            <a:pPr marL="840739" marR="2091543" indent="-146050">
              <a:lnSpc>
                <a:spcPts val="976"/>
              </a:lnSpc>
              <a:spcBef>
                <a:spcPts val="2000"/>
              </a:spcBef>
            </a:pP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li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ht</a:t>
            </a:r>
            <a:r>
              <a:rPr sz="800" b="1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on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sysKey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b="1" spc="-3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ve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u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se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b="1" spc="-2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nfor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ti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on: </a:t>
            </a:r>
            <a:endParaRPr sz="800">
              <a:latin typeface="Calibri"/>
              <a:cs typeface="Calibri"/>
            </a:endParaRPr>
          </a:p>
          <a:p>
            <a:pPr marL="840739" marR="2091543">
              <a:lnSpc>
                <a:spcPts val="976"/>
              </a:lnSpc>
              <a:spcBef>
                <a:spcPts val="223"/>
              </a:spcBef>
            </a:pPr>
            <a:r>
              <a:rPr sz="800" b="1" spc="4" dirty="0" smtClean="0">
                <a:solidFill>
                  <a:srgbClr val="00AF50"/>
                </a:solidFill>
                <a:latin typeface="Calibri"/>
                <a:cs typeface="Calibri"/>
              </a:rPr>
              <a:t>GREE</a:t>
            </a:r>
            <a:r>
              <a:rPr sz="800" b="1" spc="0" dirty="0" smtClean="0">
                <a:solidFill>
                  <a:srgbClr val="00AF50"/>
                </a:solidFill>
                <a:latin typeface="Calibri"/>
                <a:cs typeface="Calibri"/>
              </a:rPr>
              <a:t>N</a:t>
            </a:r>
            <a:r>
              <a:rPr sz="800" b="1" spc="-39" dirty="0" smtClean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CC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ES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GRA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NT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endParaRPr sz="800">
              <a:latin typeface="Calibri"/>
              <a:cs typeface="Calibri"/>
            </a:endParaRPr>
          </a:p>
          <a:p>
            <a:pPr marL="840842">
              <a:lnSpc>
                <a:spcPts val="735"/>
              </a:lnSpc>
              <a:spcBef>
                <a:spcPts val="260"/>
              </a:spcBef>
            </a:pPr>
            <a:r>
              <a:rPr sz="1200" b="1" spc="-4" baseline="3413" dirty="0" smtClean="0">
                <a:solidFill>
                  <a:srgbClr val="E36C09"/>
                </a:solidFill>
                <a:latin typeface="Calibri"/>
                <a:cs typeface="Calibri"/>
              </a:rPr>
              <a:t>O</a:t>
            </a:r>
            <a:r>
              <a:rPr sz="1200" b="1" spc="4" baseline="3413" dirty="0" smtClean="0">
                <a:solidFill>
                  <a:srgbClr val="E36C09"/>
                </a:solidFill>
                <a:latin typeface="Calibri"/>
                <a:cs typeface="Calibri"/>
              </a:rPr>
              <a:t>RA</a:t>
            </a:r>
            <a:r>
              <a:rPr sz="1200" b="1" spc="0" baseline="3413" dirty="0" smtClean="0">
                <a:solidFill>
                  <a:srgbClr val="E36C09"/>
                </a:solidFill>
                <a:latin typeface="Calibri"/>
                <a:cs typeface="Calibri"/>
              </a:rPr>
              <a:t>N</a:t>
            </a:r>
            <a:r>
              <a:rPr sz="1200" b="1" spc="4" baseline="3413" dirty="0" smtClean="0">
                <a:solidFill>
                  <a:srgbClr val="E36C09"/>
                </a:solidFill>
                <a:latin typeface="Calibri"/>
                <a:cs typeface="Calibri"/>
              </a:rPr>
              <a:t>G</a:t>
            </a:r>
            <a:r>
              <a:rPr sz="1200" b="1" spc="0" baseline="3413" dirty="0" smtClean="0">
                <a:solidFill>
                  <a:srgbClr val="E36C09"/>
                </a:solidFill>
                <a:latin typeface="Calibri"/>
                <a:cs typeface="Calibri"/>
              </a:rPr>
              <a:t>E</a:t>
            </a:r>
            <a:r>
              <a:rPr sz="1200" b="1" spc="-34" baseline="3413" dirty="0" smtClean="0">
                <a:solidFill>
                  <a:srgbClr val="E36C09"/>
                </a:solidFill>
                <a:latin typeface="Calibri"/>
                <a:cs typeface="Calibri"/>
              </a:rPr>
              <a:t> 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CC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ES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1200" b="1" spc="-19" baseline="3413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1200" b="1" spc="-4" baseline="3413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1200" b="1" spc="4" baseline="3413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1200" b="1" spc="0" baseline="3413" dirty="0" smtClean="0">
                <a:solidFill>
                  <a:srgbClr val="2712A5"/>
                </a:solidFill>
                <a:latin typeface="Calibri"/>
                <a:cs typeface="Calibri"/>
              </a:rPr>
              <a:t>NI</a:t>
            </a:r>
            <a:endParaRPr sz="800">
              <a:latin typeface="Calibri"/>
              <a:cs typeface="Calibri"/>
            </a:endParaRPr>
          </a:p>
          <a:p>
            <a:pPr marL="840944">
              <a:lnSpc>
                <a:spcPts val="960"/>
              </a:lnSpc>
              <a:spcBef>
                <a:spcPts val="11"/>
              </a:spcBef>
            </a:pPr>
            <a:r>
              <a:rPr sz="800" b="1" spc="4" dirty="0" smtClean="0">
                <a:solidFill>
                  <a:srgbClr val="FF0000"/>
                </a:solidFill>
                <a:latin typeface="Calibri"/>
                <a:cs typeface="Calibri"/>
              </a:rPr>
              <a:t>RE</a:t>
            </a:r>
            <a:r>
              <a:rPr sz="800" b="1" spc="0" dirty="0" smtClean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800" b="1" spc="-2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CC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ES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S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NI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ED</a:t>
            </a:r>
            <a:endParaRPr sz="800">
              <a:latin typeface="Calibri"/>
              <a:cs typeface="Calibri"/>
            </a:endParaRPr>
          </a:p>
          <a:p>
            <a:pPr marL="841046">
              <a:lnSpc>
                <a:spcPts val="960"/>
              </a:lnSpc>
            </a:pP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4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b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li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nks (co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or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p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ng</a:t>
            </a:r>
            <a:r>
              <a:rPr sz="800" b="1" spc="-4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on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he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abo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ve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)</a:t>
            </a:r>
            <a:r>
              <a:rPr sz="800" b="1" spc="-3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–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 LO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W</a:t>
            </a:r>
            <a:endParaRPr sz="800">
              <a:latin typeface="Calibri"/>
              <a:cs typeface="Calibri"/>
            </a:endParaRPr>
          </a:p>
          <a:p>
            <a:pPr marL="841148">
              <a:lnSpc>
                <a:spcPts val="960"/>
              </a:lnSpc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BA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TT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ER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endParaRPr sz="800">
              <a:latin typeface="Calibri"/>
              <a:cs typeface="Calibri"/>
            </a:endParaRPr>
          </a:p>
          <a:p>
            <a:pPr marL="2257272" marR="2337830" algn="ctr">
              <a:lnSpc>
                <a:spcPct val="101725"/>
              </a:lnSpc>
              <a:spcBef>
                <a:spcPts val="2184"/>
              </a:spcBef>
            </a:pP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ivi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ty</a:t>
            </a:r>
            <a:endParaRPr sz="700">
              <a:latin typeface="Calibri"/>
              <a:cs typeface="Calibri"/>
            </a:endParaRPr>
          </a:p>
          <a:p>
            <a:pPr marL="323214" marR="263891" algn="just">
              <a:lnSpc>
                <a:spcPts val="960"/>
              </a:lnSpc>
              <a:spcBef>
                <a:spcPts val="1250"/>
              </a:spcBef>
            </a:pP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b="1" spc="-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has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 ch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p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hat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c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be                </a:t>
            </a:r>
            <a:r>
              <a:rPr sz="800" spc="10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ke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and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loc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                         </a:t>
            </a:r>
            <a:r>
              <a:rPr sz="800" spc="6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ock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has</a:t>
            </a:r>
            <a:r>
              <a:rPr sz="8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a bu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ilt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-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 ch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p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ro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mm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ope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r                   </a:t>
            </a:r>
            <a:r>
              <a:rPr sz="800" spc="13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 bu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ilt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-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spc="1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MEM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Y                    </a:t>
            </a:r>
            <a:r>
              <a:rPr sz="800" b="1" spc="3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hat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c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be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ro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mm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800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o up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100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000</a:t>
            </a:r>
            <a:r>
              <a:rPr sz="800" b="1" spc="-3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ocks                                   </a:t>
            </a:r>
            <a:r>
              <a:rPr sz="800" b="1" spc="17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hat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kee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ps</a:t>
            </a:r>
            <a:r>
              <a:rPr sz="800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o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l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ast                </a:t>
            </a:r>
            <a:r>
              <a:rPr sz="800" spc="18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cce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pt</a:t>
            </a:r>
            <a:r>
              <a:rPr sz="800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tr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of</a:t>
            </a:r>
            <a:endParaRPr sz="800">
              <a:latin typeface="Calibri"/>
              <a:cs typeface="Calibri"/>
            </a:endParaRPr>
          </a:p>
          <a:p>
            <a:pPr marL="1977262">
              <a:lnSpc>
                <a:spcPct val="101725"/>
              </a:lnSpc>
            </a:pP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1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000</a:t>
            </a:r>
            <a:r>
              <a:rPr sz="8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eve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spc="-4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8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nt                   </a:t>
            </a:r>
            <a:r>
              <a:rPr sz="800" spc="12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1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000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,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000</a:t>
            </a:r>
            <a:r>
              <a:rPr sz="800" b="1" spc="-5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ey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endParaRPr sz="800">
              <a:latin typeface="Calibri"/>
              <a:cs typeface="Calibri"/>
            </a:endParaRPr>
          </a:p>
          <a:p>
            <a:pPr marL="1956904" marR="2125909" algn="ctr">
              <a:lnSpc>
                <a:spcPts val="960"/>
              </a:lnSpc>
              <a:spcBef>
                <a:spcPts val="48"/>
              </a:spcBef>
            </a:pP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ER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-2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000098"/>
                </a:solidFill>
                <a:latin typeface="Calibri"/>
                <a:cs typeface="Calibri"/>
              </a:rPr>
              <a:t>and</a:t>
            </a:r>
            <a:r>
              <a:rPr sz="800" spc="-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8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800" b="1" spc="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11862" y="1690687"/>
            <a:ext cx="782637" cy="22546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830512" y="3446462"/>
            <a:ext cx="1012037" cy="1349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084326" y="3370262"/>
            <a:ext cx="966724" cy="1557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124700" y="3316287"/>
            <a:ext cx="1118184" cy="6479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981450" y="2998787"/>
            <a:ext cx="1792287" cy="11049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"/>
              </a:spcBef>
            </a:pPr>
            <a:endParaRPr sz="550"/>
          </a:p>
          <a:p>
            <a:pPr>
              <a:lnSpc>
                <a:spcPct val="101725"/>
              </a:lnSpc>
              <a:spcBef>
                <a:spcPts val="7000"/>
              </a:spcBef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D</a:t>
            </a:r>
            <a:r>
              <a:rPr sz="800" b="1" spc="-3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-1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T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H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IS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TI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73737" y="2998787"/>
            <a:ext cx="1144587" cy="954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5773737" y="3952876"/>
            <a:ext cx="1144586" cy="150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079500" y="2281237"/>
            <a:ext cx="715962" cy="427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835150" y="1165225"/>
            <a:ext cx="962025" cy="1543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8"/>
              </a:spcBef>
            </a:pPr>
            <a:endParaRPr sz="600"/>
          </a:p>
          <a:p>
            <a:pPr marR="308484" indent="-7698" algn="just">
              <a:lnSpc>
                <a:spcPts val="960"/>
              </a:lnSpc>
              <a:spcBef>
                <a:spcPts val="2048"/>
              </a:spcBef>
            </a:pP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m</a:t>
            </a:r>
            <a:r>
              <a:rPr sz="800" b="1" spc="-4" dirty="0" smtClean="0">
                <a:solidFill>
                  <a:srgbClr val="2712A5"/>
                </a:solidFill>
                <a:latin typeface="Calibri"/>
                <a:cs typeface="Calibri"/>
              </a:rPr>
              <a:t>it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y</a:t>
            </a:r>
            <a:r>
              <a:rPr sz="800" b="1" spc="-1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/</a:t>
            </a:r>
            <a:r>
              <a:rPr sz="800" b="1" spc="-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712A5"/>
                </a:solidFill>
                <a:latin typeface="Calibri"/>
                <a:cs typeface="Calibri"/>
              </a:rPr>
              <a:t>RF</a:t>
            </a:r>
            <a:r>
              <a:rPr sz="800" b="1" spc="0" dirty="0" smtClean="0">
                <a:solidFill>
                  <a:srgbClr val="2712A5"/>
                </a:solidFill>
                <a:latin typeface="Calibri"/>
                <a:cs typeface="Calibri"/>
              </a:rPr>
              <a:t>ID</a:t>
            </a:r>
            <a:r>
              <a:rPr sz="800" b="1" spc="-29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coil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us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r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t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o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use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t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he </a:t>
            </a:r>
            <a:r>
              <a:rPr sz="800" spc="4" dirty="0" smtClean="0">
                <a:solidFill>
                  <a:srgbClr val="2712A5"/>
                </a:solidFill>
                <a:latin typeface="Calibri"/>
                <a:cs typeface="Calibri"/>
              </a:rPr>
              <a:t>g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e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 (option</a:t>
            </a:r>
            <a:r>
              <a:rPr sz="800" spc="0" dirty="0" smtClean="0">
                <a:solidFill>
                  <a:srgbClr val="2712A5"/>
                </a:solidFill>
                <a:latin typeface="Calibri"/>
                <a:cs typeface="Calibri"/>
              </a:rPr>
              <a:t>a</a:t>
            </a:r>
            <a:r>
              <a:rPr sz="800" spc="-4" dirty="0" smtClean="0">
                <a:solidFill>
                  <a:srgbClr val="2712A5"/>
                </a:solidFill>
                <a:latin typeface="Calibri"/>
                <a:cs typeface="Calibri"/>
              </a:rPr>
              <a:t>l)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object 437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496397" y="173867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517525" y="4008437"/>
            <a:ext cx="446087" cy="2206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512536" y="4525962"/>
            <a:ext cx="578302" cy="323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1384300" y="4464050"/>
            <a:ext cx="811212" cy="51117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1138237" y="4594225"/>
            <a:ext cx="185737" cy="185737"/>
          </a:xfrm>
          <a:custGeom>
            <a:avLst/>
            <a:gdLst/>
            <a:ahLst/>
            <a:cxnLst/>
            <a:rect l="l" t="t" r="r" b="b"/>
            <a:pathLst>
              <a:path w="185737" h="185737">
                <a:moveTo>
                  <a:pt x="185737" y="93344"/>
                </a:moveTo>
                <a:lnTo>
                  <a:pt x="185604" y="88280"/>
                </a:lnTo>
                <a:lnTo>
                  <a:pt x="183736" y="73879"/>
                </a:lnTo>
                <a:lnTo>
                  <a:pt x="179791" y="60247"/>
                </a:lnTo>
                <a:lnTo>
                  <a:pt x="173937" y="47561"/>
                </a:lnTo>
                <a:lnTo>
                  <a:pt x="166336" y="35997"/>
                </a:lnTo>
                <a:lnTo>
                  <a:pt x="157156" y="25730"/>
                </a:lnTo>
                <a:lnTo>
                  <a:pt x="146562" y="16935"/>
                </a:lnTo>
                <a:lnTo>
                  <a:pt x="134718" y="9789"/>
                </a:lnTo>
                <a:lnTo>
                  <a:pt x="121790" y="4468"/>
                </a:lnTo>
                <a:lnTo>
                  <a:pt x="107944" y="1146"/>
                </a:lnTo>
                <a:lnTo>
                  <a:pt x="93345" y="0"/>
                </a:lnTo>
                <a:lnTo>
                  <a:pt x="87532" y="179"/>
                </a:lnTo>
                <a:lnTo>
                  <a:pt x="73236" y="2184"/>
                </a:lnTo>
                <a:lnTo>
                  <a:pt x="59711" y="6276"/>
                </a:lnTo>
                <a:lnTo>
                  <a:pt x="47129" y="12280"/>
                </a:lnTo>
                <a:lnTo>
                  <a:pt x="35663" y="20025"/>
                </a:lnTo>
                <a:lnTo>
                  <a:pt x="25487" y="29336"/>
                </a:lnTo>
                <a:lnTo>
                  <a:pt x="16773" y="40042"/>
                </a:lnTo>
                <a:lnTo>
                  <a:pt x="9694" y="51969"/>
                </a:lnTo>
                <a:lnTo>
                  <a:pt x="4424" y="64943"/>
                </a:lnTo>
                <a:lnTo>
                  <a:pt x="1134" y="78793"/>
                </a:lnTo>
                <a:lnTo>
                  <a:pt x="0" y="93344"/>
                </a:lnTo>
                <a:lnTo>
                  <a:pt x="135" y="98406"/>
                </a:lnTo>
                <a:lnTo>
                  <a:pt x="2045" y="112766"/>
                </a:lnTo>
                <a:lnTo>
                  <a:pt x="6069" y="126317"/>
                </a:lnTo>
                <a:lnTo>
                  <a:pt x="12034" y="138894"/>
                </a:lnTo>
                <a:lnTo>
                  <a:pt x="19763" y="150329"/>
                </a:lnTo>
                <a:lnTo>
                  <a:pt x="29080" y="160459"/>
                </a:lnTo>
                <a:lnTo>
                  <a:pt x="39810" y="169118"/>
                </a:lnTo>
                <a:lnTo>
                  <a:pt x="51777" y="176141"/>
                </a:lnTo>
                <a:lnTo>
                  <a:pt x="64806" y="181362"/>
                </a:lnTo>
                <a:lnTo>
                  <a:pt x="78720" y="184616"/>
                </a:lnTo>
                <a:lnTo>
                  <a:pt x="93345" y="185737"/>
                </a:lnTo>
                <a:lnTo>
                  <a:pt x="97645" y="185641"/>
                </a:lnTo>
                <a:lnTo>
                  <a:pt x="112115" y="183870"/>
                </a:lnTo>
                <a:lnTo>
                  <a:pt x="125775" y="179994"/>
                </a:lnTo>
                <a:lnTo>
                  <a:pt x="138457" y="174180"/>
                </a:lnTo>
                <a:lnTo>
                  <a:pt x="149993" y="166597"/>
                </a:lnTo>
                <a:lnTo>
                  <a:pt x="160215" y="157412"/>
                </a:lnTo>
                <a:lnTo>
                  <a:pt x="168955" y="146794"/>
                </a:lnTo>
                <a:lnTo>
                  <a:pt x="176045" y="134910"/>
                </a:lnTo>
                <a:lnTo>
                  <a:pt x="181318" y="121929"/>
                </a:lnTo>
                <a:lnTo>
                  <a:pt x="184604" y="108018"/>
                </a:lnTo>
                <a:lnTo>
                  <a:pt x="185737" y="93344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1182691" y="4649787"/>
            <a:ext cx="95250" cy="74612"/>
          </a:xfrm>
          <a:custGeom>
            <a:avLst/>
            <a:gdLst/>
            <a:ahLst/>
            <a:cxnLst/>
            <a:rect l="l" t="t" r="r" b="b"/>
            <a:pathLst>
              <a:path w="95250" h="74612">
                <a:moveTo>
                  <a:pt x="38481" y="74612"/>
                </a:moveTo>
                <a:lnTo>
                  <a:pt x="41363" y="74612"/>
                </a:lnTo>
                <a:lnTo>
                  <a:pt x="44259" y="72694"/>
                </a:lnTo>
                <a:lnTo>
                  <a:pt x="46177" y="70789"/>
                </a:lnTo>
                <a:lnTo>
                  <a:pt x="92354" y="18173"/>
                </a:lnTo>
                <a:lnTo>
                  <a:pt x="95250" y="14350"/>
                </a:lnTo>
                <a:lnTo>
                  <a:pt x="95250" y="7658"/>
                </a:lnTo>
                <a:lnTo>
                  <a:pt x="91401" y="3822"/>
                </a:lnTo>
                <a:lnTo>
                  <a:pt x="86588" y="0"/>
                </a:lnTo>
                <a:lnTo>
                  <a:pt x="79857" y="952"/>
                </a:lnTo>
                <a:lnTo>
                  <a:pt x="76009" y="4787"/>
                </a:lnTo>
                <a:lnTo>
                  <a:pt x="38481" y="48780"/>
                </a:lnTo>
                <a:lnTo>
                  <a:pt x="19240" y="27736"/>
                </a:lnTo>
                <a:lnTo>
                  <a:pt x="15392" y="23914"/>
                </a:lnTo>
                <a:lnTo>
                  <a:pt x="8661" y="22961"/>
                </a:lnTo>
                <a:lnTo>
                  <a:pt x="4800" y="26784"/>
                </a:lnTo>
                <a:lnTo>
                  <a:pt x="0" y="30607"/>
                </a:lnTo>
                <a:lnTo>
                  <a:pt x="0" y="37312"/>
                </a:lnTo>
                <a:lnTo>
                  <a:pt x="3848" y="41135"/>
                </a:lnTo>
                <a:lnTo>
                  <a:pt x="30784" y="70789"/>
                </a:lnTo>
                <a:lnTo>
                  <a:pt x="32702" y="73660"/>
                </a:lnTo>
                <a:lnTo>
                  <a:pt x="35598" y="74612"/>
                </a:lnTo>
                <a:lnTo>
                  <a:pt x="38481" y="7461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1100137" y="4037018"/>
            <a:ext cx="168275" cy="169849"/>
          </a:xfrm>
          <a:custGeom>
            <a:avLst/>
            <a:gdLst/>
            <a:ahLst/>
            <a:cxnLst/>
            <a:rect l="l" t="t" r="r" b="b"/>
            <a:pathLst>
              <a:path w="168275" h="169849">
                <a:moveTo>
                  <a:pt x="168275" y="84924"/>
                </a:moveTo>
                <a:lnTo>
                  <a:pt x="168064" y="78820"/>
                </a:lnTo>
                <a:lnTo>
                  <a:pt x="165871" y="64546"/>
                </a:lnTo>
                <a:lnTo>
                  <a:pt x="161452" y="51155"/>
                </a:lnTo>
                <a:lnTo>
                  <a:pt x="154995" y="38859"/>
                </a:lnTo>
                <a:lnTo>
                  <a:pt x="146691" y="27872"/>
                </a:lnTo>
                <a:lnTo>
                  <a:pt x="136731" y="18405"/>
                </a:lnTo>
                <a:lnTo>
                  <a:pt x="125306" y="10672"/>
                </a:lnTo>
                <a:lnTo>
                  <a:pt x="112604" y="4884"/>
                </a:lnTo>
                <a:lnTo>
                  <a:pt x="98818" y="1256"/>
                </a:lnTo>
                <a:lnTo>
                  <a:pt x="84137" y="0"/>
                </a:lnTo>
                <a:lnTo>
                  <a:pt x="78091" y="218"/>
                </a:lnTo>
                <a:lnTo>
                  <a:pt x="63951" y="2480"/>
                </a:lnTo>
                <a:lnTo>
                  <a:pt x="50685" y="7026"/>
                </a:lnTo>
                <a:lnTo>
                  <a:pt x="38504" y="13642"/>
                </a:lnTo>
                <a:lnTo>
                  <a:pt x="27618" y="22118"/>
                </a:lnTo>
                <a:lnTo>
                  <a:pt x="18238" y="32238"/>
                </a:lnTo>
                <a:lnTo>
                  <a:pt x="10575" y="43792"/>
                </a:lnTo>
                <a:lnTo>
                  <a:pt x="4840" y="56566"/>
                </a:lnTo>
                <a:lnTo>
                  <a:pt x="1245" y="70348"/>
                </a:lnTo>
                <a:lnTo>
                  <a:pt x="0" y="84924"/>
                </a:lnTo>
                <a:lnTo>
                  <a:pt x="216" y="91143"/>
                </a:lnTo>
                <a:lnTo>
                  <a:pt x="2457" y="105613"/>
                </a:lnTo>
                <a:lnTo>
                  <a:pt x="6962" y="119099"/>
                </a:lnTo>
                <a:lnTo>
                  <a:pt x="13519" y="131411"/>
                </a:lnTo>
                <a:lnTo>
                  <a:pt x="21916" y="142355"/>
                </a:lnTo>
                <a:lnTo>
                  <a:pt x="31944" y="151741"/>
                </a:lnTo>
                <a:lnTo>
                  <a:pt x="43391" y="159375"/>
                </a:lnTo>
                <a:lnTo>
                  <a:pt x="56046" y="165066"/>
                </a:lnTo>
                <a:lnTo>
                  <a:pt x="69698" y="168621"/>
                </a:lnTo>
                <a:lnTo>
                  <a:pt x="84137" y="169849"/>
                </a:lnTo>
                <a:lnTo>
                  <a:pt x="90298" y="169637"/>
                </a:lnTo>
                <a:lnTo>
                  <a:pt x="104633" y="167424"/>
                </a:lnTo>
                <a:lnTo>
                  <a:pt x="117994" y="162963"/>
                </a:lnTo>
                <a:lnTo>
                  <a:pt x="130191" y="156446"/>
                </a:lnTo>
                <a:lnTo>
                  <a:pt x="141034" y="148065"/>
                </a:lnTo>
                <a:lnTo>
                  <a:pt x="150333" y="138012"/>
                </a:lnTo>
                <a:lnTo>
                  <a:pt x="157897" y="126479"/>
                </a:lnTo>
                <a:lnTo>
                  <a:pt x="163535" y="113659"/>
                </a:lnTo>
                <a:lnTo>
                  <a:pt x="167058" y="99743"/>
                </a:lnTo>
                <a:lnTo>
                  <a:pt x="168275" y="84924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1147762" y="4089400"/>
            <a:ext cx="74612" cy="73025"/>
          </a:xfrm>
          <a:custGeom>
            <a:avLst/>
            <a:gdLst/>
            <a:ahLst/>
            <a:cxnLst/>
            <a:rect l="l" t="t" r="r" b="b"/>
            <a:pathLst>
              <a:path w="74612" h="73025">
                <a:moveTo>
                  <a:pt x="0" y="6642"/>
                </a:moveTo>
                <a:lnTo>
                  <a:pt x="0" y="13271"/>
                </a:lnTo>
                <a:lnTo>
                  <a:pt x="3784" y="16116"/>
                </a:lnTo>
                <a:lnTo>
                  <a:pt x="57607" y="71132"/>
                </a:lnTo>
                <a:lnTo>
                  <a:pt x="61391" y="73025"/>
                </a:lnTo>
                <a:lnTo>
                  <a:pt x="66116" y="73025"/>
                </a:lnTo>
                <a:lnTo>
                  <a:pt x="68948" y="72072"/>
                </a:lnTo>
                <a:lnTo>
                  <a:pt x="70840" y="71132"/>
                </a:lnTo>
                <a:lnTo>
                  <a:pt x="74612" y="67335"/>
                </a:lnTo>
                <a:lnTo>
                  <a:pt x="74612" y="61645"/>
                </a:lnTo>
                <a:lnTo>
                  <a:pt x="70840" y="57848"/>
                </a:lnTo>
                <a:lnTo>
                  <a:pt x="17005" y="3797"/>
                </a:lnTo>
                <a:lnTo>
                  <a:pt x="13220" y="0"/>
                </a:lnTo>
                <a:lnTo>
                  <a:pt x="7556" y="0"/>
                </a:lnTo>
                <a:lnTo>
                  <a:pt x="3784" y="3797"/>
                </a:lnTo>
                <a:lnTo>
                  <a:pt x="0" y="664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1147763" y="4089400"/>
            <a:ext cx="74612" cy="73025"/>
          </a:xfrm>
          <a:custGeom>
            <a:avLst/>
            <a:gdLst/>
            <a:ahLst/>
            <a:cxnLst/>
            <a:rect l="l" t="t" r="r" b="b"/>
            <a:pathLst>
              <a:path w="74612" h="73025">
                <a:moveTo>
                  <a:pt x="57607" y="3797"/>
                </a:moveTo>
                <a:lnTo>
                  <a:pt x="3771" y="57848"/>
                </a:lnTo>
                <a:lnTo>
                  <a:pt x="0" y="61645"/>
                </a:lnTo>
                <a:lnTo>
                  <a:pt x="0" y="67335"/>
                </a:lnTo>
                <a:lnTo>
                  <a:pt x="3771" y="71132"/>
                </a:lnTo>
                <a:lnTo>
                  <a:pt x="7556" y="73025"/>
                </a:lnTo>
                <a:lnTo>
                  <a:pt x="12280" y="73025"/>
                </a:lnTo>
                <a:lnTo>
                  <a:pt x="15112" y="72072"/>
                </a:lnTo>
                <a:lnTo>
                  <a:pt x="17005" y="71132"/>
                </a:lnTo>
                <a:lnTo>
                  <a:pt x="70827" y="16116"/>
                </a:lnTo>
                <a:lnTo>
                  <a:pt x="74612" y="13271"/>
                </a:lnTo>
                <a:lnTo>
                  <a:pt x="74612" y="6642"/>
                </a:lnTo>
                <a:lnTo>
                  <a:pt x="70827" y="3797"/>
                </a:lnTo>
                <a:lnTo>
                  <a:pt x="67055" y="0"/>
                </a:lnTo>
                <a:lnTo>
                  <a:pt x="61391" y="0"/>
                </a:lnTo>
                <a:lnTo>
                  <a:pt x="57607" y="379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342900" y="517683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323850" y="372585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84" y="0"/>
                </a:lnTo>
                <a:lnTo>
                  <a:pt x="2000816" y="14616"/>
                </a:lnTo>
                <a:lnTo>
                  <a:pt x="2020323" y="5073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68" y="2075437"/>
                </a:lnTo>
                <a:lnTo>
                  <a:pt x="1970155" y="2094937"/>
                </a:lnTo>
                <a:lnTo>
                  <a:pt x="1961984" y="2095499"/>
                </a:lnTo>
                <a:lnTo>
                  <a:pt x="58915" y="2095499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2666999" y="4208462"/>
            <a:ext cx="446087" cy="2206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3130547" y="4212542"/>
            <a:ext cx="68770" cy="172126"/>
          </a:xfrm>
          <a:custGeom>
            <a:avLst/>
            <a:gdLst/>
            <a:ahLst/>
            <a:cxnLst/>
            <a:rect l="l" t="t" r="r" b="b"/>
            <a:pathLst>
              <a:path w="68770" h="172126">
                <a:moveTo>
                  <a:pt x="38214" y="143614"/>
                </a:moveTo>
                <a:lnTo>
                  <a:pt x="38214" y="172126"/>
                </a:lnTo>
                <a:lnTo>
                  <a:pt x="68770" y="172126"/>
                </a:lnTo>
                <a:lnTo>
                  <a:pt x="68770" y="143614"/>
                </a:lnTo>
                <a:lnTo>
                  <a:pt x="38214" y="143614"/>
                </a:lnTo>
                <a:close/>
              </a:path>
              <a:path w="68770" h="172126">
                <a:moveTo>
                  <a:pt x="66865" y="126495"/>
                </a:moveTo>
                <a:lnTo>
                  <a:pt x="66767" y="116822"/>
                </a:lnTo>
                <a:lnTo>
                  <a:pt x="70634" y="105822"/>
                </a:lnTo>
                <a:lnTo>
                  <a:pt x="81191" y="96066"/>
                </a:lnTo>
                <a:lnTo>
                  <a:pt x="89330" y="89925"/>
                </a:lnTo>
                <a:lnTo>
                  <a:pt x="99823" y="79705"/>
                </a:lnTo>
                <a:lnTo>
                  <a:pt x="107100" y="69121"/>
                </a:lnTo>
                <a:lnTo>
                  <a:pt x="111338" y="58117"/>
                </a:lnTo>
                <a:lnTo>
                  <a:pt x="112712" y="46637"/>
                </a:lnTo>
                <a:lnTo>
                  <a:pt x="111796" y="40075"/>
                </a:lnTo>
                <a:lnTo>
                  <a:pt x="107541" y="26411"/>
                </a:lnTo>
                <a:lnTo>
                  <a:pt x="100407" y="15611"/>
                </a:lnTo>
                <a:lnTo>
                  <a:pt x="90429" y="7640"/>
                </a:lnTo>
                <a:lnTo>
                  <a:pt x="77645" y="2462"/>
                </a:lnTo>
                <a:lnTo>
                  <a:pt x="62090" y="41"/>
                </a:lnTo>
                <a:lnTo>
                  <a:pt x="59470" y="0"/>
                </a:lnTo>
                <a:lnTo>
                  <a:pt x="44115" y="1218"/>
                </a:lnTo>
                <a:lnTo>
                  <a:pt x="30906" y="4996"/>
                </a:lnTo>
                <a:lnTo>
                  <a:pt x="19865" y="11331"/>
                </a:lnTo>
                <a:lnTo>
                  <a:pt x="11018" y="20224"/>
                </a:lnTo>
                <a:lnTo>
                  <a:pt x="4389" y="31675"/>
                </a:lnTo>
                <a:lnTo>
                  <a:pt x="0" y="45685"/>
                </a:lnTo>
                <a:lnTo>
                  <a:pt x="25793" y="54232"/>
                </a:lnTo>
                <a:lnTo>
                  <a:pt x="28882" y="43352"/>
                </a:lnTo>
                <a:lnTo>
                  <a:pt x="36092" y="32440"/>
                </a:lnTo>
                <a:lnTo>
                  <a:pt x="46806" y="26283"/>
                </a:lnTo>
                <a:lnTo>
                  <a:pt x="61137" y="24768"/>
                </a:lnTo>
                <a:lnTo>
                  <a:pt x="68932" y="26029"/>
                </a:lnTo>
                <a:lnTo>
                  <a:pt x="79910" y="32844"/>
                </a:lnTo>
                <a:lnTo>
                  <a:pt x="85013" y="45685"/>
                </a:lnTo>
                <a:lnTo>
                  <a:pt x="85070" y="46537"/>
                </a:lnTo>
                <a:lnTo>
                  <a:pt x="83208" y="57353"/>
                </a:lnTo>
                <a:lnTo>
                  <a:pt x="76506" y="67779"/>
                </a:lnTo>
                <a:lnTo>
                  <a:pt x="64960" y="78006"/>
                </a:lnTo>
                <a:lnTo>
                  <a:pt x="55187" y="86007"/>
                </a:lnTo>
                <a:lnTo>
                  <a:pt x="46984" y="96087"/>
                </a:lnTo>
                <a:lnTo>
                  <a:pt x="42213" y="107299"/>
                </a:lnTo>
                <a:lnTo>
                  <a:pt x="41071" y="119840"/>
                </a:lnTo>
                <a:lnTo>
                  <a:pt x="41071" y="126495"/>
                </a:lnTo>
                <a:lnTo>
                  <a:pt x="66865" y="1264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3708399" y="4140200"/>
            <a:ext cx="212725" cy="3127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2692174" y="4525962"/>
            <a:ext cx="578302" cy="323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3130547" y="4602328"/>
            <a:ext cx="68770" cy="171289"/>
          </a:xfrm>
          <a:custGeom>
            <a:avLst/>
            <a:gdLst/>
            <a:ahLst/>
            <a:cxnLst/>
            <a:rect l="l" t="t" r="r" b="b"/>
            <a:pathLst>
              <a:path w="68770" h="171289">
                <a:moveTo>
                  <a:pt x="38214" y="142765"/>
                </a:moveTo>
                <a:lnTo>
                  <a:pt x="38214" y="171289"/>
                </a:lnTo>
                <a:lnTo>
                  <a:pt x="68770" y="171289"/>
                </a:lnTo>
                <a:lnTo>
                  <a:pt x="68770" y="142765"/>
                </a:lnTo>
                <a:lnTo>
                  <a:pt x="38214" y="142765"/>
                </a:lnTo>
                <a:close/>
              </a:path>
              <a:path w="68770" h="171289">
                <a:moveTo>
                  <a:pt x="66865" y="126598"/>
                </a:moveTo>
                <a:lnTo>
                  <a:pt x="66804" y="116030"/>
                </a:lnTo>
                <a:lnTo>
                  <a:pt x="70827" y="105172"/>
                </a:lnTo>
                <a:lnTo>
                  <a:pt x="81191" y="95229"/>
                </a:lnTo>
                <a:lnTo>
                  <a:pt x="88661" y="89904"/>
                </a:lnTo>
                <a:lnTo>
                  <a:pt x="99457" y="79746"/>
                </a:lnTo>
                <a:lnTo>
                  <a:pt x="106942" y="69044"/>
                </a:lnTo>
                <a:lnTo>
                  <a:pt x="111300" y="57982"/>
                </a:lnTo>
                <a:lnTo>
                  <a:pt x="112712" y="46741"/>
                </a:lnTo>
                <a:lnTo>
                  <a:pt x="111796" y="40163"/>
                </a:lnTo>
                <a:lnTo>
                  <a:pt x="107541" y="26370"/>
                </a:lnTo>
                <a:lnTo>
                  <a:pt x="100407" y="15400"/>
                </a:lnTo>
                <a:lnTo>
                  <a:pt x="90429" y="7324"/>
                </a:lnTo>
                <a:lnTo>
                  <a:pt x="77645" y="2215"/>
                </a:lnTo>
                <a:lnTo>
                  <a:pt x="62090" y="144"/>
                </a:lnTo>
                <a:lnTo>
                  <a:pt x="58042" y="0"/>
                </a:lnTo>
                <a:lnTo>
                  <a:pt x="43080" y="1059"/>
                </a:lnTo>
                <a:lnTo>
                  <a:pt x="30202" y="4745"/>
                </a:lnTo>
                <a:lnTo>
                  <a:pt x="19432" y="11061"/>
                </a:lnTo>
                <a:lnTo>
                  <a:pt x="10794" y="20006"/>
                </a:lnTo>
                <a:lnTo>
                  <a:pt x="4308" y="31581"/>
                </a:lnTo>
                <a:lnTo>
                  <a:pt x="0" y="45788"/>
                </a:lnTo>
                <a:lnTo>
                  <a:pt x="25793" y="53395"/>
                </a:lnTo>
                <a:lnTo>
                  <a:pt x="28885" y="42867"/>
                </a:lnTo>
                <a:lnTo>
                  <a:pt x="36096" y="31977"/>
                </a:lnTo>
                <a:lnTo>
                  <a:pt x="46808" y="25587"/>
                </a:lnTo>
                <a:lnTo>
                  <a:pt x="61137" y="23919"/>
                </a:lnTo>
                <a:lnTo>
                  <a:pt x="69478" y="25452"/>
                </a:lnTo>
                <a:lnTo>
                  <a:pt x="80065" y="32816"/>
                </a:lnTo>
                <a:lnTo>
                  <a:pt x="85013" y="45788"/>
                </a:lnTo>
                <a:lnTo>
                  <a:pt x="85027" y="45958"/>
                </a:lnTo>
                <a:lnTo>
                  <a:pt x="83380" y="56986"/>
                </a:lnTo>
                <a:lnTo>
                  <a:pt x="76692" y="67387"/>
                </a:lnTo>
                <a:lnTo>
                  <a:pt x="64960" y="77157"/>
                </a:lnTo>
                <a:lnTo>
                  <a:pt x="55187" y="85275"/>
                </a:lnTo>
                <a:lnTo>
                  <a:pt x="46984" y="95587"/>
                </a:lnTo>
                <a:lnTo>
                  <a:pt x="42213" y="106858"/>
                </a:lnTo>
                <a:lnTo>
                  <a:pt x="41071" y="118991"/>
                </a:lnTo>
                <a:lnTo>
                  <a:pt x="41071" y="126598"/>
                </a:lnTo>
                <a:lnTo>
                  <a:pt x="66865" y="126598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3694112" y="4549775"/>
            <a:ext cx="596899" cy="24447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3814762" y="4613276"/>
            <a:ext cx="185737" cy="185737"/>
          </a:xfrm>
          <a:custGeom>
            <a:avLst/>
            <a:gdLst/>
            <a:ahLst/>
            <a:cxnLst/>
            <a:rect l="l" t="t" r="r" b="b"/>
            <a:pathLst>
              <a:path w="185737" h="185737">
                <a:moveTo>
                  <a:pt x="185737" y="92392"/>
                </a:moveTo>
                <a:lnTo>
                  <a:pt x="183870" y="73895"/>
                </a:lnTo>
                <a:lnTo>
                  <a:pt x="179994" y="60345"/>
                </a:lnTo>
                <a:lnTo>
                  <a:pt x="174180" y="47702"/>
                </a:lnTo>
                <a:lnTo>
                  <a:pt x="166597" y="36148"/>
                </a:lnTo>
                <a:lnTo>
                  <a:pt x="157412" y="25868"/>
                </a:lnTo>
                <a:lnTo>
                  <a:pt x="146794" y="17045"/>
                </a:lnTo>
                <a:lnTo>
                  <a:pt x="134910" y="9863"/>
                </a:lnTo>
                <a:lnTo>
                  <a:pt x="121929" y="4506"/>
                </a:lnTo>
                <a:lnTo>
                  <a:pt x="108018" y="1157"/>
                </a:lnTo>
                <a:lnTo>
                  <a:pt x="93345" y="0"/>
                </a:lnTo>
                <a:lnTo>
                  <a:pt x="88280" y="135"/>
                </a:lnTo>
                <a:lnTo>
                  <a:pt x="73879" y="2043"/>
                </a:lnTo>
                <a:lnTo>
                  <a:pt x="60247" y="6058"/>
                </a:lnTo>
                <a:lnTo>
                  <a:pt x="47561" y="12002"/>
                </a:lnTo>
                <a:lnTo>
                  <a:pt x="35997" y="19692"/>
                </a:lnTo>
                <a:lnTo>
                  <a:pt x="25730" y="28949"/>
                </a:lnTo>
                <a:lnTo>
                  <a:pt x="16935" y="39590"/>
                </a:lnTo>
                <a:lnTo>
                  <a:pt x="9789" y="51436"/>
                </a:lnTo>
                <a:lnTo>
                  <a:pt x="4468" y="64306"/>
                </a:lnTo>
                <a:lnTo>
                  <a:pt x="1146" y="78018"/>
                </a:lnTo>
                <a:lnTo>
                  <a:pt x="0" y="92392"/>
                </a:lnTo>
                <a:lnTo>
                  <a:pt x="179" y="98205"/>
                </a:lnTo>
                <a:lnTo>
                  <a:pt x="2184" y="112500"/>
                </a:lnTo>
                <a:lnTo>
                  <a:pt x="6276" y="126025"/>
                </a:lnTo>
                <a:lnTo>
                  <a:pt x="12280" y="138607"/>
                </a:lnTo>
                <a:lnTo>
                  <a:pt x="20025" y="150073"/>
                </a:lnTo>
                <a:lnTo>
                  <a:pt x="29336" y="160249"/>
                </a:lnTo>
                <a:lnTo>
                  <a:pt x="40042" y="168964"/>
                </a:lnTo>
                <a:lnTo>
                  <a:pt x="51969" y="176042"/>
                </a:lnTo>
                <a:lnTo>
                  <a:pt x="64943" y="181313"/>
                </a:lnTo>
                <a:lnTo>
                  <a:pt x="78793" y="184602"/>
                </a:lnTo>
                <a:lnTo>
                  <a:pt x="93345" y="185737"/>
                </a:lnTo>
                <a:lnTo>
                  <a:pt x="98406" y="185601"/>
                </a:lnTo>
                <a:lnTo>
                  <a:pt x="112766" y="183692"/>
                </a:lnTo>
                <a:lnTo>
                  <a:pt x="126317" y="179667"/>
                </a:lnTo>
                <a:lnTo>
                  <a:pt x="138894" y="173702"/>
                </a:lnTo>
                <a:lnTo>
                  <a:pt x="150329" y="165974"/>
                </a:lnTo>
                <a:lnTo>
                  <a:pt x="160459" y="156656"/>
                </a:lnTo>
                <a:lnTo>
                  <a:pt x="169118" y="145926"/>
                </a:lnTo>
                <a:lnTo>
                  <a:pt x="176141" y="133959"/>
                </a:lnTo>
                <a:lnTo>
                  <a:pt x="181362" y="120931"/>
                </a:lnTo>
                <a:lnTo>
                  <a:pt x="184616" y="107016"/>
                </a:lnTo>
                <a:lnTo>
                  <a:pt x="185737" y="92392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3860797" y="4668838"/>
            <a:ext cx="93662" cy="74612"/>
          </a:xfrm>
          <a:custGeom>
            <a:avLst/>
            <a:gdLst/>
            <a:ahLst/>
            <a:cxnLst/>
            <a:rect l="l" t="t" r="r" b="b"/>
            <a:pathLst>
              <a:path w="93662" h="74612">
                <a:moveTo>
                  <a:pt x="37846" y="74612"/>
                </a:moveTo>
                <a:lnTo>
                  <a:pt x="40678" y="74612"/>
                </a:lnTo>
                <a:lnTo>
                  <a:pt x="43522" y="72694"/>
                </a:lnTo>
                <a:lnTo>
                  <a:pt x="45415" y="70789"/>
                </a:lnTo>
                <a:lnTo>
                  <a:pt x="90830" y="18173"/>
                </a:lnTo>
                <a:lnTo>
                  <a:pt x="93662" y="14351"/>
                </a:lnTo>
                <a:lnTo>
                  <a:pt x="93662" y="7658"/>
                </a:lnTo>
                <a:lnTo>
                  <a:pt x="89877" y="3822"/>
                </a:lnTo>
                <a:lnTo>
                  <a:pt x="85153" y="0"/>
                </a:lnTo>
                <a:lnTo>
                  <a:pt x="78524" y="952"/>
                </a:lnTo>
                <a:lnTo>
                  <a:pt x="75692" y="4787"/>
                </a:lnTo>
                <a:lnTo>
                  <a:pt x="37846" y="48780"/>
                </a:lnTo>
                <a:lnTo>
                  <a:pt x="18923" y="27736"/>
                </a:lnTo>
                <a:lnTo>
                  <a:pt x="15138" y="22961"/>
                </a:lnTo>
                <a:lnTo>
                  <a:pt x="8521" y="22961"/>
                </a:lnTo>
                <a:lnTo>
                  <a:pt x="4737" y="26784"/>
                </a:lnTo>
                <a:lnTo>
                  <a:pt x="952" y="30607"/>
                </a:lnTo>
                <a:lnTo>
                  <a:pt x="0" y="37299"/>
                </a:lnTo>
                <a:lnTo>
                  <a:pt x="3784" y="41135"/>
                </a:lnTo>
                <a:lnTo>
                  <a:pt x="30276" y="70789"/>
                </a:lnTo>
                <a:lnTo>
                  <a:pt x="32169" y="72694"/>
                </a:lnTo>
                <a:lnTo>
                  <a:pt x="35001" y="74612"/>
                </a:lnTo>
                <a:lnTo>
                  <a:pt x="37846" y="7461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3322643" y="4535128"/>
            <a:ext cx="230004" cy="266192"/>
          </a:xfrm>
          <a:custGeom>
            <a:avLst/>
            <a:gdLst/>
            <a:ahLst/>
            <a:cxnLst/>
            <a:rect l="l" t="t" r="r" b="b"/>
            <a:pathLst>
              <a:path w="230004" h="266192">
                <a:moveTo>
                  <a:pt x="9346" y="253376"/>
                </a:moveTo>
                <a:lnTo>
                  <a:pt x="18151" y="256592"/>
                </a:lnTo>
                <a:lnTo>
                  <a:pt x="28774" y="259336"/>
                </a:lnTo>
                <a:lnTo>
                  <a:pt x="40955" y="261613"/>
                </a:lnTo>
                <a:lnTo>
                  <a:pt x="54434" y="263430"/>
                </a:lnTo>
                <a:lnTo>
                  <a:pt x="68951" y="264790"/>
                </a:lnTo>
                <a:lnTo>
                  <a:pt x="84247" y="265701"/>
                </a:lnTo>
                <a:lnTo>
                  <a:pt x="100060" y="266166"/>
                </a:lnTo>
                <a:lnTo>
                  <a:pt x="116133" y="266192"/>
                </a:lnTo>
                <a:lnTo>
                  <a:pt x="132203" y="265783"/>
                </a:lnTo>
                <a:lnTo>
                  <a:pt x="148013" y="264947"/>
                </a:lnTo>
                <a:lnTo>
                  <a:pt x="163301" y="263687"/>
                </a:lnTo>
                <a:lnTo>
                  <a:pt x="177807" y="262009"/>
                </a:lnTo>
                <a:lnTo>
                  <a:pt x="191273" y="259919"/>
                </a:lnTo>
                <a:lnTo>
                  <a:pt x="203438" y="257422"/>
                </a:lnTo>
                <a:lnTo>
                  <a:pt x="214041" y="254523"/>
                </a:lnTo>
                <a:lnTo>
                  <a:pt x="222824" y="251229"/>
                </a:lnTo>
                <a:lnTo>
                  <a:pt x="229527" y="247544"/>
                </a:lnTo>
                <a:lnTo>
                  <a:pt x="230004" y="231075"/>
                </a:lnTo>
                <a:lnTo>
                  <a:pt x="228685" y="218051"/>
                </a:lnTo>
                <a:lnTo>
                  <a:pt x="226083" y="204734"/>
                </a:lnTo>
                <a:lnTo>
                  <a:pt x="222317" y="191554"/>
                </a:lnTo>
                <a:lnTo>
                  <a:pt x="217504" y="178946"/>
                </a:lnTo>
                <a:lnTo>
                  <a:pt x="211763" y="167342"/>
                </a:lnTo>
                <a:lnTo>
                  <a:pt x="205211" y="157175"/>
                </a:lnTo>
                <a:lnTo>
                  <a:pt x="197967" y="148878"/>
                </a:lnTo>
                <a:lnTo>
                  <a:pt x="163537" y="148878"/>
                </a:lnTo>
                <a:lnTo>
                  <a:pt x="159715" y="146960"/>
                </a:lnTo>
                <a:lnTo>
                  <a:pt x="154927" y="142172"/>
                </a:lnTo>
                <a:lnTo>
                  <a:pt x="152057" y="133549"/>
                </a:lnTo>
                <a:lnTo>
                  <a:pt x="150152" y="123960"/>
                </a:lnTo>
                <a:lnTo>
                  <a:pt x="150923" y="123047"/>
                </a:lnTo>
                <a:lnTo>
                  <a:pt x="158226" y="112666"/>
                </a:lnTo>
                <a:lnTo>
                  <a:pt x="163537" y="100973"/>
                </a:lnTo>
                <a:lnTo>
                  <a:pt x="166408" y="99055"/>
                </a:lnTo>
                <a:lnTo>
                  <a:pt x="169278" y="96185"/>
                </a:lnTo>
                <a:lnTo>
                  <a:pt x="171196" y="91397"/>
                </a:lnTo>
                <a:lnTo>
                  <a:pt x="173101" y="86609"/>
                </a:lnTo>
                <a:lnTo>
                  <a:pt x="174053" y="80856"/>
                </a:lnTo>
                <a:lnTo>
                  <a:pt x="173101" y="73198"/>
                </a:lnTo>
                <a:lnTo>
                  <a:pt x="173101" y="71281"/>
                </a:lnTo>
                <a:lnTo>
                  <a:pt x="169278" y="68398"/>
                </a:lnTo>
                <a:lnTo>
                  <a:pt x="170470" y="55195"/>
                </a:lnTo>
                <a:lnTo>
                  <a:pt x="169896" y="40811"/>
                </a:lnTo>
                <a:lnTo>
                  <a:pt x="166991" y="28763"/>
                </a:lnTo>
                <a:lnTo>
                  <a:pt x="161702" y="19102"/>
                </a:lnTo>
                <a:lnTo>
                  <a:pt x="153974" y="11883"/>
                </a:lnTo>
                <a:lnTo>
                  <a:pt x="143962" y="5934"/>
                </a:lnTo>
                <a:lnTo>
                  <a:pt x="132207" y="1951"/>
                </a:lnTo>
                <a:lnTo>
                  <a:pt x="119443" y="0"/>
                </a:lnTo>
                <a:lnTo>
                  <a:pt x="106342" y="95"/>
                </a:lnTo>
                <a:lnTo>
                  <a:pt x="93575" y="2255"/>
                </a:lnTo>
                <a:lnTo>
                  <a:pt x="81814" y="6496"/>
                </a:lnTo>
                <a:lnTo>
                  <a:pt x="71729" y="12835"/>
                </a:lnTo>
                <a:lnTo>
                  <a:pt x="66614" y="18376"/>
                </a:lnTo>
                <a:lnTo>
                  <a:pt x="61507" y="27228"/>
                </a:lnTo>
                <a:lnTo>
                  <a:pt x="58619" y="38167"/>
                </a:lnTo>
                <a:lnTo>
                  <a:pt x="57900" y="51957"/>
                </a:lnTo>
                <a:lnTo>
                  <a:pt x="59296" y="69363"/>
                </a:lnTo>
                <a:lnTo>
                  <a:pt x="58331" y="70315"/>
                </a:lnTo>
                <a:lnTo>
                  <a:pt x="56426" y="73198"/>
                </a:lnTo>
                <a:lnTo>
                  <a:pt x="56426" y="80856"/>
                </a:lnTo>
                <a:lnTo>
                  <a:pt x="57378" y="86609"/>
                </a:lnTo>
                <a:lnTo>
                  <a:pt x="59296" y="91397"/>
                </a:lnTo>
                <a:lnTo>
                  <a:pt x="61201" y="96185"/>
                </a:lnTo>
                <a:lnTo>
                  <a:pt x="64071" y="99055"/>
                </a:lnTo>
                <a:lnTo>
                  <a:pt x="66941" y="100973"/>
                </a:lnTo>
                <a:lnTo>
                  <a:pt x="68055" y="104275"/>
                </a:lnTo>
                <a:lnTo>
                  <a:pt x="73931" y="115950"/>
                </a:lnTo>
                <a:lnTo>
                  <a:pt x="81292" y="125878"/>
                </a:lnTo>
                <a:lnTo>
                  <a:pt x="80327" y="133549"/>
                </a:lnTo>
                <a:lnTo>
                  <a:pt x="77457" y="139289"/>
                </a:lnTo>
                <a:lnTo>
                  <a:pt x="74599" y="144077"/>
                </a:lnTo>
                <a:lnTo>
                  <a:pt x="70764" y="148878"/>
                </a:lnTo>
                <a:lnTo>
                  <a:pt x="65024" y="150783"/>
                </a:lnTo>
                <a:lnTo>
                  <a:pt x="57378" y="149830"/>
                </a:lnTo>
                <a:lnTo>
                  <a:pt x="32512" y="149830"/>
                </a:lnTo>
                <a:lnTo>
                  <a:pt x="22713" y="160787"/>
                </a:lnTo>
                <a:lnTo>
                  <a:pt x="15761" y="172278"/>
                </a:lnTo>
                <a:lnTo>
                  <a:pt x="10386" y="184823"/>
                </a:lnTo>
                <a:lnTo>
                  <a:pt x="6383" y="197971"/>
                </a:lnTo>
                <a:lnTo>
                  <a:pt x="3547" y="211270"/>
                </a:lnTo>
                <a:lnTo>
                  <a:pt x="1675" y="224267"/>
                </a:lnTo>
                <a:lnTo>
                  <a:pt x="560" y="236509"/>
                </a:lnTo>
                <a:lnTo>
                  <a:pt x="0" y="247544"/>
                </a:lnTo>
                <a:lnTo>
                  <a:pt x="2619" y="249682"/>
                </a:lnTo>
                <a:lnTo>
                  <a:pt x="9346" y="25337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3322643" y="4163472"/>
            <a:ext cx="230013" cy="265407"/>
          </a:xfrm>
          <a:custGeom>
            <a:avLst/>
            <a:gdLst/>
            <a:ahLst/>
            <a:cxnLst/>
            <a:rect l="l" t="t" r="r" b="b"/>
            <a:pathLst>
              <a:path w="230013" h="265407">
                <a:moveTo>
                  <a:pt x="9099" y="252659"/>
                </a:moveTo>
                <a:lnTo>
                  <a:pt x="17860" y="255795"/>
                </a:lnTo>
                <a:lnTo>
                  <a:pt x="28454" y="258484"/>
                </a:lnTo>
                <a:lnTo>
                  <a:pt x="40619" y="260731"/>
                </a:lnTo>
                <a:lnTo>
                  <a:pt x="54094" y="262536"/>
                </a:lnTo>
                <a:lnTo>
                  <a:pt x="68617" y="263904"/>
                </a:lnTo>
                <a:lnTo>
                  <a:pt x="83927" y="264836"/>
                </a:lnTo>
                <a:lnTo>
                  <a:pt x="99762" y="265336"/>
                </a:lnTo>
                <a:lnTo>
                  <a:pt x="115862" y="265407"/>
                </a:lnTo>
                <a:lnTo>
                  <a:pt x="131965" y="265050"/>
                </a:lnTo>
                <a:lnTo>
                  <a:pt x="147809" y="264269"/>
                </a:lnTo>
                <a:lnTo>
                  <a:pt x="163133" y="263066"/>
                </a:lnTo>
                <a:lnTo>
                  <a:pt x="177676" y="261444"/>
                </a:lnTo>
                <a:lnTo>
                  <a:pt x="191177" y="259406"/>
                </a:lnTo>
                <a:lnTo>
                  <a:pt x="203374" y="256954"/>
                </a:lnTo>
                <a:lnTo>
                  <a:pt x="214005" y="254092"/>
                </a:lnTo>
                <a:lnTo>
                  <a:pt x="222810" y="250822"/>
                </a:lnTo>
                <a:lnTo>
                  <a:pt x="229527" y="247146"/>
                </a:lnTo>
                <a:lnTo>
                  <a:pt x="230013" y="230894"/>
                </a:lnTo>
                <a:lnTo>
                  <a:pt x="228708" y="217881"/>
                </a:lnTo>
                <a:lnTo>
                  <a:pt x="226115" y="204568"/>
                </a:lnTo>
                <a:lnTo>
                  <a:pt x="222351" y="191389"/>
                </a:lnTo>
                <a:lnTo>
                  <a:pt x="217536" y="178779"/>
                </a:lnTo>
                <a:lnTo>
                  <a:pt x="211788" y="167173"/>
                </a:lnTo>
                <a:lnTo>
                  <a:pt x="205225" y="157004"/>
                </a:lnTo>
                <a:lnTo>
                  <a:pt x="197967" y="148708"/>
                </a:lnTo>
                <a:lnTo>
                  <a:pt x="163537" y="148708"/>
                </a:lnTo>
                <a:lnTo>
                  <a:pt x="159715" y="146790"/>
                </a:lnTo>
                <a:lnTo>
                  <a:pt x="154927" y="142015"/>
                </a:lnTo>
                <a:lnTo>
                  <a:pt x="152057" y="133417"/>
                </a:lnTo>
                <a:lnTo>
                  <a:pt x="150152" y="123854"/>
                </a:lnTo>
                <a:lnTo>
                  <a:pt x="150896" y="122974"/>
                </a:lnTo>
                <a:lnTo>
                  <a:pt x="158215" y="112600"/>
                </a:lnTo>
                <a:lnTo>
                  <a:pt x="163537" y="100918"/>
                </a:lnTo>
                <a:lnTo>
                  <a:pt x="166408" y="99000"/>
                </a:lnTo>
                <a:lnTo>
                  <a:pt x="169278" y="95178"/>
                </a:lnTo>
                <a:lnTo>
                  <a:pt x="171196" y="91355"/>
                </a:lnTo>
                <a:lnTo>
                  <a:pt x="173101" y="86580"/>
                </a:lnTo>
                <a:lnTo>
                  <a:pt x="174053" y="80839"/>
                </a:lnTo>
                <a:lnTo>
                  <a:pt x="173101" y="73194"/>
                </a:lnTo>
                <a:lnTo>
                  <a:pt x="173101" y="71289"/>
                </a:lnTo>
                <a:lnTo>
                  <a:pt x="169278" y="68419"/>
                </a:lnTo>
                <a:lnTo>
                  <a:pt x="170496" y="54458"/>
                </a:lnTo>
                <a:lnTo>
                  <a:pt x="169829" y="40337"/>
                </a:lnTo>
                <a:lnTo>
                  <a:pt x="166888" y="28399"/>
                </a:lnTo>
                <a:lnTo>
                  <a:pt x="161620" y="18642"/>
                </a:lnTo>
                <a:lnTo>
                  <a:pt x="153974" y="11066"/>
                </a:lnTo>
                <a:lnTo>
                  <a:pt x="144244" y="5603"/>
                </a:lnTo>
                <a:lnTo>
                  <a:pt x="132471" y="1822"/>
                </a:lnTo>
                <a:lnTo>
                  <a:pt x="119666" y="0"/>
                </a:lnTo>
                <a:lnTo>
                  <a:pt x="106509" y="171"/>
                </a:lnTo>
                <a:lnTo>
                  <a:pt x="93681" y="2369"/>
                </a:lnTo>
                <a:lnTo>
                  <a:pt x="81861" y="6628"/>
                </a:lnTo>
                <a:lnTo>
                  <a:pt x="71729" y="12983"/>
                </a:lnTo>
                <a:lnTo>
                  <a:pt x="66669" y="18437"/>
                </a:lnTo>
                <a:lnTo>
                  <a:pt x="61533" y="27272"/>
                </a:lnTo>
                <a:lnTo>
                  <a:pt x="58627" y="38196"/>
                </a:lnTo>
                <a:lnTo>
                  <a:pt x="57899" y="51974"/>
                </a:lnTo>
                <a:lnTo>
                  <a:pt x="59296" y="69371"/>
                </a:lnTo>
                <a:lnTo>
                  <a:pt x="58331" y="70324"/>
                </a:lnTo>
                <a:lnTo>
                  <a:pt x="56426" y="73194"/>
                </a:lnTo>
                <a:lnTo>
                  <a:pt x="56426" y="80839"/>
                </a:lnTo>
                <a:lnTo>
                  <a:pt x="57378" y="86580"/>
                </a:lnTo>
                <a:lnTo>
                  <a:pt x="59296" y="91355"/>
                </a:lnTo>
                <a:lnTo>
                  <a:pt x="61201" y="96130"/>
                </a:lnTo>
                <a:lnTo>
                  <a:pt x="64071" y="99000"/>
                </a:lnTo>
                <a:lnTo>
                  <a:pt x="66941" y="100918"/>
                </a:lnTo>
                <a:lnTo>
                  <a:pt x="68041" y="104173"/>
                </a:lnTo>
                <a:lnTo>
                  <a:pt x="73920" y="115845"/>
                </a:lnTo>
                <a:lnTo>
                  <a:pt x="81292" y="125772"/>
                </a:lnTo>
                <a:lnTo>
                  <a:pt x="80327" y="133417"/>
                </a:lnTo>
                <a:lnTo>
                  <a:pt x="77457" y="139145"/>
                </a:lnTo>
                <a:lnTo>
                  <a:pt x="74599" y="143920"/>
                </a:lnTo>
                <a:lnTo>
                  <a:pt x="70764" y="148708"/>
                </a:lnTo>
                <a:lnTo>
                  <a:pt x="65024" y="150613"/>
                </a:lnTo>
                <a:lnTo>
                  <a:pt x="57378" y="149661"/>
                </a:lnTo>
                <a:lnTo>
                  <a:pt x="32512" y="149661"/>
                </a:lnTo>
                <a:lnTo>
                  <a:pt x="22828" y="160435"/>
                </a:lnTo>
                <a:lnTo>
                  <a:pt x="15839" y="171907"/>
                </a:lnTo>
                <a:lnTo>
                  <a:pt x="10435" y="184441"/>
                </a:lnTo>
                <a:lnTo>
                  <a:pt x="6411" y="197584"/>
                </a:lnTo>
                <a:lnTo>
                  <a:pt x="3562" y="210880"/>
                </a:lnTo>
                <a:lnTo>
                  <a:pt x="1681" y="223875"/>
                </a:lnTo>
                <a:lnTo>
                  <a:pt x="562" y="236115"/>
                </a:lnTo>
                <a:lnTo>
                  <a:pt x="0" y="247146"/>
                </a:lnTo>
                <a:lnTo>
                  <a:pt x="2432" y="249075"/>
                </a:lnTo>
                <a:lnTo>
                  <a:pt x="9099" y="252659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4011612" y="4219581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8" y="78211"/>
                </a:lnTo>
                <a:lnTo>
                  <a:pt x="167252" y="64034"/>
                </a:lnTo>
                <a:lnTo>
                  <a:pt x="162651" y="50739"/>
                </a:lnTo>
                <a:lnTo>
                  <a:pt x="156005" y="38536"/>
                </a:lnTo>
                <a:lnTo>
                  <a:pt x="147523" y="27635"/>
                </a:lnTo>
                <a:lnTo>
                  <a:pt x="137416" y="18245"/>
                </a:lnTo>
                <a:lnTo>
                  <a:pt x="125894" y="10577"/>
                </a:lnTo>
                <a:lnTo>
                  <a:pt x="113167" y="4841"/>
                </a:lnTo>
                <a:lnTo>
                  <a:pt x="99445" y="1245"/>
                </a:lnTo>
                <a:lnTo>
                  <a:pt x="84937" y="0"/>
                </a:lnTo>
                <a:lnTo>
                  <a:pt x="78214" y="264"/>
                </a:lnTo>
                <a:lnTo>
                  <a:pt x="64037" y="2611"/>
                </a:lnTo>
                <a:lnTo>
                  <a:pt x="50742" y="7211"/>
                </a:lnTo>
                <a:lnTo>
                  <a:pt x="38539" y="13857"/>
                </a:lnTo>
                <a:lnTo>
                  <a:pt x="27638" y="22337"/>
                </a:lnTo>
                <a:lnTo>
                  <a:pt x="18248" y="32443"/>
                </a:lnTo>
                <a:lnTo>
                  <a:pt x="10579" y="43964"/>
                </a:lnTo>
                <a:lnTo>
                  <a:pt x="4841" y="56691"/>
                </a:lnTo>
                <a:lnTo>
                  <a:pt x="1245" y="70415"/>
                </a:lnTo>
                <a:lnTo>
                  <a:pt x="0" y="84924"/>
                </a:lnTo>
                <a:lnTo>
                  <a:pt x="264" y="91773"/>
                </a:lnTo>
                <a:lnTo>
                  <a:pt x="2611" y="106139"/>
                </a:lnTo>
                <a:lnTo>
                  <a:pt x="7214" y="119524"/>
                </a:lnTo>
                <a:lnTo>
                  <a:pt x="13861" y="131739"/>
                </a:lnTo>
                <a:lnTo>
                  <a:pt x="22343" y="142594"/>
                </a:lnTo>
                <a:lnTo>
                  <a:pt x="32451" y="151901"/>
                </a:lnTo>
                <a:lnTo>
                  <a:pt x="43974" y="159469"/>
                </a:lnTo>
                <a:lnTo>
                  <a:pt x="56703" y="165110"/>
                </a:lnTo>
                <a:lnTo>
                  <a:pt x="70427" y="168633"/>
                </a:lnTo>
                <a:lnTo>
                  <a:pt x="84937" y="169849"/>
                </a:lnTo>
                <a:lnTo>
                  <a:pt x="91649" y="169592"/>
                </a:lnTo>
                <a:lnTo>
                  <a:pt x="105824" y="167298"/>
                </a:lnTo>
                <a:lnTo>
                  <a:pt x="119118" y="162783"/>
                </a:lnTo>
                <a:lnTo>
                  <a:pt x="131320" y="156238"/>
                </a:lnTo>
                <a:lnTo>
                  <a:pt x="142222" y="147850"/>
                </a:lnTo>
                <a:lnTo>
                  <a:pt x="151612" y="137811"/>
                </a:lnTo>
                <a:lnTo>
                  <a:pt x="159281" y="126310"/>
                </a:lnTo>
                <a:lnTo>
                  <a:pt x="165020" y="113535"/>
                </a:lnTo>
                <a:lnTo>
                  <a:pt x="168616" y="99677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4057644" y="4270375"/>
            <a:ext cx="76200" cy="73025"/>
          </a:xfrm>
          <a:custGeom>
            <a:avLst/>
            <a:gdLst/>
            <a:ahLst/>
            <a:cxnLst/>
            <a:rect l="l" t="t" r="r" b="b"/>
            <a:pathLst>
              <a:path w="76200" h="73025">
                <a:moveTo>
                  <a:pt x="0" y="6642"/>
                </a:moveTo>
                <a:lnTo>
                  <a:pt x="0" y="13271"/>
                </a:lnTo>
                <a:lnTo>
                  <a:pt x="3860" y="16116"/>
                </a:lnTo>
                <a:lnTo>
                  <a:pt x="58839" y="71132"/>
                </a:lnTo>
                <a:lnTo>
                  <a:pt x="60769" y="72072"/>
                </a:lnTo>
                <a:lnTo>
                  <a:pt x="63665" y="73025"/>
                </a:lnTo>
                <a:lnTo>
                  <a:pt x="68491" y="73025"/>
                </a:lnTo>
                <a:lnTo>
                  <a:pt x="72351" y="71132"/>
                </a:lnTo>
                <a:lnTo>
                  <a:pt x="76200" y="67335"/>
                </a:lnTo>
                <a:lnTo>
                  <a:pt x="76200" y="61645"/>
                </a:lnTo>
                <a:lnTo>
                  <a:pt x="72351" y="57848"/>
                </a:lnTo>
                <a:lnTo>
                  <a:pt x="17373" y="3797"/>
                </a:lnTo>
                <a:lnTo>
                  <a:pt x="13512" y="0"/>
                </a:lnTo>
                <a:lnTo>
                  <a:pt x="7721" y="0"/>
                </a:lnTo>
                <a:lnTo>
                  <a:pt x="3860" y="3797"/>
                </a:lnTo>
                <a:lnTo>
                  <a:pt x="0" y="664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4057655" y="4270375"/>
            <a:ext cx="76200" cy="73025"/>
          </a:xfrm>
          <a:custGeom>
            <a:avLst/>
            <a:gdLst/>
            <a:ahLst/>
            <a:cxnLst/>
            <a:rect l="l" t="t" r="r" b="b"/>
            <a:pathLst>
              <a:path w="76200" h="73025">
                <a:moveTo>
                  <a:pt x="58826" y="3797"/>
                </a:moveTo>
                <a:lnTo>
                  <a:pt x="3848" y="57848"/>
                </a:lnTo>
                <a:lnTo>
                  <a:pt x="0" y="61645"/>
                </a:lnTo>
                <a:lnTo>
                  <a:pt x="0" y="67335"/>
                </a:lnTo>
                <a:lnTo>
                  <a:pt x="3848" y="71132"/>
                </a:lnTo>
                <a:lnTo>
                  <a:pt x="5778" y="72072"/>
                </a:lnTo>
                <a:lnTo>
                  <a:pt x="8674" y="73025"/>
                </a:lnTo>
                <a:lnTo>
                  <a:pt x="13500" y="73025"/>
                </a:lnTo>
                <a:lnTo>
                  <a:pt x="17360" y="71132"/>
                </a:lnTo>
                <a:lnTo>
                  <a:pt x="72339" y="16116"/>
                </a:lnTo>
                <a:lnTo>
                  <a:pt x="76199" y="13271"/>
                </a:lnTo>
                <a:lnTo>
                  <a:pt x="76199" y="6642"/>
                </a:lnTo>
                <a:lnTo>
                  <a:pt x="72339" y="3797"/>
                </a:lnTo>
                <a:lnTo>
                  <a:pt x="68478" y="0"/>
                </a:lnTo>
                <a:lnTo>
                  <a:pt x="62687" y="0"/>
                </a:lnTo>
                <a:lnTo>
                  <a:pt x="58826" y="379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4011612" y="4216406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8" y="78211"/>
                </a:lnTo>
                <a:lnTo>
                  <a:pt x="167252" y="64034"/>
                </a:lnTo>
                <a:lnTo>
                  <a:pt x="162651" y="50739"/>
                </a:lnTo>
                <a:lnTo>
                  <a:pt x="156005" y="38536"/>
                </a:lnTo>
                <a:lnTo>
                  <a:pt x="147523" y="27635"/>
                </a:lnTo>
                <a:lnTo>
                  <a:pt x="137416" y="18245"/>
                </a:lnTo>
                <a:lnTo>
                  <a:pt x="125894" y="10577"/>
                </a:lnTo>
                <a:lnTo>
                  <a:pt x="113167" y="4841"/>
                </a:lnTo>
                <a:lnTo>
                  <a:pt x="99445" y="1245"/>
                </a:lnTo>
                <a:lnTo>
                  <a:pt x="84937" y="0"/>
                </a:lnTo>
                <a:lnTo>
                  <a:pt x="78214" y="264"/>
                </a:lnTo>
                <a:lnTo>
                  <a:pt x="64037" y="2611"/>
                </a:lnTo>
                <a:lnTo>
                  <a:pt x="50742" y="7211"/>
                </a:lnTo>
                <a:lnTo>
                  <a:pt x="38539" y="13857"/>
                </a:lnTo>
                <a:lnTo>
                  <a:pt x="27638" y="22337"/>
                </a:lnTo>
                <a:lnTo>
                  <a:pt x="18248" y="32443"/>
                </a:lnTo>
                <a:lnTo>
                  <a:pt x="10579" y="43964"/>
                </a:lnTo>
                <a:lnTo>
                  <a:pt x="4841" y="56691"/>
                </a:lnTo>
                <a:lnTo>
                  <a:pt x="1245" y="70415"/>
                </a:lnTo>
                <a:lnTo>
                  <a:pt x="0" y="84924"/>
                </a:lnTo>
                <a:lnTo>
                  <a:pt x="264" y="91648"/>
                </a:lnTo>
                <a:lnTo>
                  <a:pt x="2611" y="105823"/>
                </a:lnTo>
                <a:lnTo>
                  <a:pt x="7214" y="119117"/>
                </a:lnTo>
                <a:lnTo>
                  <a:pt x="13861" y="131318"/>
                </a:lnTo>
                <a:lnTo>
                  <a:pt x="22343" y="142218"/>
                </a:lnTo>
                <a:lnTo>
                  <a:pt x="32451" y="151606"/>
                </a:lnTo>
                <a:lnTo>
                  <a:pt x="43974" y="159273"/>
                </a:lnTo>
                <a:lnTo>
                  <a:pt x="56703" y="165009"/>
                </a:lnTo>
                <a:lnTo>
                  <a:pt x="70427" y="168604"/>
                </a:lnTo>
                <a:lnTo>
                  <a:pt x="84937" y="169849"/>
                </a:lnTo>
                <a:lnTo>
                  <a:pt x="91649" y="169585"/>
                </a:lnTo>
                <a:lnTo>
                  <a:pt x="105824" y="167240"/>
                </a:lnTo>
                <a:lnTo>
                  <a:pt x="119118" y="162640"/>
                </a:lnTo>
                <a:lnTo>
                  <a:pt x="131320" y="155995"/>
                </a:lnTo>
                <a:lnTo>
                  <a:pt x="142222" y="147515"/>
                </a:lnTo>
                <a:lnTo>
                  <a:pt x="151612" y="137409"/>
                </a:lnTo>
                <a:lnTo>
                  <a:pt x="159281" y="125887"/>
                </a:lnTo>
                <a:lnTo>
                  <a:pt x="165020" y="113159"/>
                </a:lnTo>
                <a:lnTo>
                  <a:pt x="168616" y="99435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4059236" y="4267200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64223" y="74612"/>
                </a:moveTo>
                <a:lnTo>
                  <a:pt x="66116" y="74612"/>
                </a:lnTo>
                <a:lnTo>
                  <a:pt x="68948" y="73660"/>
                </a:lnTo>
                <a:lnTo>
                  <a:pt x="70840" y="71742"/>
                </a:lnTo>
                <a:lnTo>
                  <a:pt x="74612" y="67919"/>
                </a:lnTo>
                <a:lnTo>
                  <a:pt x="74612" y="62179"/>
                </a:lnTo>
                <a:lnTo>
                  <a:pt x="70840" y="58356"/>
                </a:lnTo>
                <a:lnTo>
                  <a:pt x="17005" y="3822"/>
                </a:lnTo>
                <a:lnTo>
                  <a:pt x="13220" y="0"/>
                </a:lnTo>
                <a:lnTo>
                  <a:pt x="7556" y="0"/>
                </a:lnTo>
                <a:lnTo>
                  <a:pt x="3784" y="3822"/>
                </a:lnTo>
                <a:lnTo>
                  <a:pt x="0" y="7658"/>
                </a:lnTo>
                <a:lnTo>
                  <a:pt x="0" y="13398"/>
                </a:lnTo>
                <a:lnTo>
                  <a:pt x="3784" y="17221"/>
                </a:lnTo>
                <a:lnTo>
                  <a:pt x="57607" y="71742"/>
                </a:lnTo>
                <a:lnTo>
                  <a:pt x="61391" y="74612"/>
                </a:lnTo>
                <a:lnTo>
                  <a:pt x="64223" y="7461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4059238" y="4267200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10388" y="74612"/>
                </a:moveTo>
                <a:lnTo>
                  <a:pt x="12280" y="74612"/>
                </a:lnTo>
                <a:lnTo>
                  <a:pt x="15112" y="73660"/>
                </a:lnTo>
                <a:lnTo>
                  <a:pt x="17005" y="71742"/>
                </a:lnTo>
                <a:lnTo>
                  <a:pt x="70827" y="17221"/>
                </a:lnTo>
                <a:lnTo>
                  <a:pt x="74612" y="13398"/>
                </a:lnTo>
                <a:lnTo>
                  <a:pt x="74612" y="7658"/>
                </a:lnTo>
                <a:lnTo>
                  <a:pt x="70827" y="3822"/>
                </a:lnTo>
                <a:lnTo>
                  <a:pt x="67055" y="0"/>
                </a:lnTo>
                <a:lnTo>
                  <a:pt x="61391" y="0"/>
                </a:lnTo>
                <a:lnTo>
                  <a:pt x="57607" y="3822"/>
                </a:lnTo>
                <a:lnTo>
                  <a:pt x="3771" y="58356"/>
                </a:lnTo>
                <a:lnTo>
                  <a:pt x="0" y="62179"/>
                </a:lnTo>
                <a:lnTo>
                  <a:pt x="0" y="67919"/>
                </a:lnTo>
                <a:lnTo>
                  <a:pt x="3771" y="71742"/>
                </a:lnTo>
                <a:lnTo>
                  <a:pt x="7556" y="74612"/>
                </a:lnTo>
                <a:lnTo>
                  <a:pt x="10388" y="7461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498725" y="517683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2479675" y="372585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84" y="0"/>
                </a:lnTo>
                <a:lnTo>
                  <a:pt x="2000816" y="14616"/>
                </a:lnTo>
                <a:lnTo>
                  <a:pt x="2020323" y="5073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68" y="2075437"/>
                </a:lnTo>
                <a:lnTo>
                  <a:pt x="1970155" y="2094937"/>
                </a:lnTo>
                <a:lnTo>
                  <a:pt x="1961984" y="2095499"/>
                </a:lnTo>
                <a:lnTo>
                  <a:pt x="58915" y="2095499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946776" y="4067175"/>
            <a:ext cx="188911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6130925" y="4062412"/>
            <a:ext cx="288924" cy="3365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6202362" y="4010032"/>
            <a:ext cx="176212" cy="176199"/>
          </a:xfrm>
          <a:custGeom>
            <a:avLst/>
            <a:gdLst/>
            <a:ahLst/>
            <a:cxnLst/>
            <a:rect l="l" t="t" r="r" b="b"/>
            <a:pathLst>
              <a:path w="176212" h="176199">
                <a:moveTo>
                  <a:pt x="176212" y="88099"/>
                </a:moveTo>
                <a:lnTo>
                  <a:pt x="175407" y="76208"/>
                </a:lnTo>
                <a:lnTo>
                  <a:pt x="172308" y="62224"/>
                </a:lnTo>
                <a:lnTo>
                  <a:pt x="167075" y="49180"/>
                </a:lnTo>
                <a:lnTo>
                  <a:pt x="159917" y="37263"/>
                </a:lnTo>
                <a:lnTo>
                  <a:pt x="151040" y="26663"/>
                </a:lnTo>
                <a:lnTo>
                  <a:pt x="140651" y="17567"/>
                </a:lnTo>
                <a:lnTo>
                  <a:pt x="128956" y="10164"/>
                </a:lnTo>
                <a:lnTo>
                  <a:pt x="116164" y="4643"/>
                </a:lnTo>
                <a:lnTo>
                  <a:pt x="102480" y="1192"/>
                </a:lnTo>
                <a:lnTo>
                  <a:pt x="88112" y="0"/>
                </a:lnTo>
                <a:lnTo>
                  <a:pt x="76211" y="788"/>
                </a:lnTo>
                <a:lnTo>
                  <a:pt x="62228" y="3826"/>
                </a:lnTo>
                <a:lnTo>
                  <a:pt x="49184" y="8970"/>
                </a:lnTo>
                <a:lnTo>
                  <a:pt x="37267" y="16031"/>
                </a:lnTo>
                <a:lnTo>
                  <a:pt x="26666" y="24820"/>
                </a:lnTo>
                <a:lnTo>
                  <a:pt x="17569" y="35150"/>
                </a:lnTo>
                <a:lnTo>
                  <a:pt x="10165" y="46831"/>
                </a:lnTo>
                <a:lnTo>
                  <a:pt x="4643" y="59675"/>
                </a:lnTo>
                <a:lnTo>
                  <a:pt x="1192" y="73494"/>
                </a:lnTo>
                <a:lnTo>
                  <a:pt x="0" y="88099"/>
                </a:lnTo>
                <a:lnTo>
                  <a:pt x="788" y="100000"/>
                </a:lnTo>
                <a:lnTo>
                  <a:pt x="3827" y="113982"/>
                </a:lnTo>
                <a:lnTo>
                  <a:pt x="8972" y="127025"/>
                </a:lnTo>
                <a:lnTo>
                  <a:pt x="16035" y="138940"/>
                </a:lnTo>
                <a:lnTo>
                  <a:pt x="24826" y="149540"/>
                </a:lnTo>
                <a:lnTo>
                  <a:pt x="35158" y="158635"/>
                </a:lnTo>
                <a:lnTo>
                  <a:pt x="46841" y="166036"/>
                </a:lnTo>
                <a:lnTo>
                  <a:pt x="59687" y="171557"/>
                </a:lnTo>
                <a:lnTo>
                  <a:pt x="73507" y="175007"/>
                </a:lnTo>
                <a:lnTo>
                  <a:pt x="88112" y="176199"/>
                </a:lnTo>
                <a:lnTo>
                  <a:pt x="99802" y="175412"/>
                </a:lnTo>
                <a:lnTo>
                  <a:pt x="113632" y="172375"/>
                </a:lnTo>
                <a:lnTo>
                  <a:pt x="126609" y="167232"/>
                </a:lnTo>
                <a:lnTo>
                  <a:pt x="138527" y="160172"/>
                </a:lnTo>
                <a:lnTo>
                  <a:pt x="149180" y="151382"/>
                </a:lnTo>
                <a:lnTo>
                  <a:pt x="158360" y="141052"/>
                </a:lnTo>
                <a:lnTo>
                  <a:pt x="165860" y="129370"/>
                </a:lnTo>
                <a:lnTo>
                  <a:pt x="171473" y="116525"/>
                </a:lnTo>
                <a:lnTo>
                  <a:pt x="174993" y="102706"/>
                </a:lnTo>
                <a:lnTo>
                  <a:pt x="176212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6245228" y="4062412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36322" y="69850"/>
                </a:moveTo>
                <a:lnTo>
                  <a:pt x="39192" y="69850"/>
                </a:lnTo>
                <a:lnTo>
                  <a:pt x="41097" y="68897"/>
                </a:lnTo>
                <a:lnTo>
                  <a:pt x="43014" y="66027"/>
                </a:lnTo>
                <a:lnTo>
                  <a:pt x="86029" y="17221"/>
                </a:lnTo>
                <a:lnTo>
                  <a:pt x="88900" y="13398"/>
                </a:lnTo>
                <a:lnTo>
                  <a:pt x="88900" y="6692"/>
                </a:lnTo>
                <a:lnTo>
                  <a:pt x="85077" y="3822"/>
                </a:lnTo>
                <a:lnTo>
                  <a:pt x="81254" y="0"/>
                </a:lnTo>
                <a:lnTo>
                  <a:pt x="74561" y="952"/>
                </a:lnTo>
                <a:lnTo>
                  <a:pt x="71691" y="4787"/>
                </a:lnTo>
                <a:lnTo>
                  <a:pt x="35369" y="45923"/>
                </a:lnTo>
                <a:lnTo>
                  <a:pt x="18161" y="25831"/>
                </a:lnTo>
                <a:lnTo>
                  <a:pt x="14338" y="22009"/>
                </a:lnTo>
                <a:lnTo>
                  <a:pt x="7645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3822" y="39230"/>
                </a:lnTo>
                <a:lnTo>
                  <a:pt x="28676" y="66979"/>
                </a:lnTo>
                <a:lnTo>
                  <a:pt x="30581" y="68897"/>
                </a:lnTo>
                <a:lnTo>
                  <a:pt x="33451" y="69850"/>
                </a:lnTo>
                <a:lnTo>
                  <a:pt x="36322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970587" y="4010032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919" y="76789"/>
                </a:lnTo>
                <a:lnTo>
                  <a:pt x="170979" y="62710"/>
                </a:lnTo>
                <a:lnTo>
                  <a:pt x="165926" y="49573"/>
                </a:lnTo>
                <a:lnTo>
                  <a:pt x="158949" y="37567"/>
                </a:lnTo>
                <a:lnTo>
                  <a:pt x="150239" y="26884"/>
                </a:lnTo>
                <a:lnTo>
                  <a:pt x="139984" y="17715"/>
                </a:lnTo>
                <a:lnTo>
                  <a:pt x="128374" y="10251"/>
                </a:lnTo>
                <a:lnTo>
                  <a:pt x="115599" y="4683"/>
                </a:lnTo>
                <a:lnTo>
                  <a:pt x="101849" y="1202"/>
                </a:lnTo>
                <a:lnTo>
                  <a:pt x="87312" y="0"/>
                </a:lnTo>
                <a:lnTo>
                  <a:pt x="76104" y="711"/>
                </a:lnTo>
                <a:lnTo>
                  <a:pt x="62153" y="3677"/>
                </a:lnTo>
                <a:lnTo>
                  <a:pt x="49133" y="8775"/>
                </a:lnTo>
                <a:lnTo>
                  <a:pt x="37235" y="15814"/>
                </a:lnTo>
                <a:lnTo>
                  <a:pt x="26647" y="24602"/>
                </a:lnTo>
                <a:lnTo>
                  <a:pt x="17559" y="34949"/>
                </a:lnTo>
                <a:lnTo>
                  <a:pt x="10161" y="46663"/>
                </a:lnTo>
                <a:lnTo>
                  <a:pt x="4642" y="59554"/>
                </a:lnTo>
                <a:lnTo>
                  <a:pt x="1192" y="73429"/>
                </a:lnTo>
                <a:lnTo>
                  <a:pt x="0" y="88099"/>
                </a:lnTo>
                <a:lnTo>
                  <a:pt x="705" y="99410"/>
                </a:lnTo>
                <a:lnTo>
                  <a:pt x="3645" y="113488"/>
                </a:lnTo>
                <a:lnTo>
                  <a:pt x="8698" y="126626"/>
                </a:lnTo>
                <a:lnTo>
                  <a:pt x="15675" y="138632"/>
                </a:lnTo>
                <a:lnTo>
                  <a:pt x="24385" y="149314"/>
                </a:lnTo>
                <a:lnTo>
                  <a:pt x="34640" y="158484"/>
                </a:lnTo>
                <a:lnTo>
                  <a:pt x="46250" y="165948"/>
                </a:lnTo>
                <a:lnTo>
                  <a:pt x="59025" y="171516"/>
                </a:lnTo>
                <a:lnTo>
                  <a:pt x="72775" y="174997"/>
                </a:lnTo>
                <a:lnTo>
                  <a:pt x="87312" y="176199"/>
                </a:lnTo>
                <a:lnTo>
                  <a:pt x="98520" y="175488"/>
                </a:lnTo>
                <a:lnTo>
                  <a:pt x="112471" y="172522"/>
                </a:lnTo>
                <a:lnTo>
                  <a:pt x="125491" y="167423"/>
                </a:lnTo>
                <a:lnTo>
                  <a:pt x="137389" y="160385"/>
                </a:lnTo>
                <a:lnTo>
                  <a:pt x="147977" y="151596"/>
                </a:lnTo>
                <a:lnTo>
                  <a:pt x="157065" y="141250"/>
                </a:lnTo>
                <a:lnTo>
                  <a:pt x="164463" y="129536"/>
                </a:lnTo>
                <a:lnTo>
                  <a:pt x="169982" y="116645"/>
                </a:lnTo>
                <a:lnTo>
                  <a:pt x="173432" y="102769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6018215" y="4062412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67221" y="76200"/>
                </a:moveTo>
                <a:lnTo>
                  <a:pt x="70104" y="76200"/>
                </a:lnTo>
                <a:lnTo>
                  <a:pt x="72986" y="75247"/>
                </a:lnTo>
                <a:lnTo>
                  <a:pt x="73939" y="73342"/>
                </a:lnTo>
                <a:lnTo>
                  <a:pt x="77787" y="70485"/>
                </a:lnTo>
                <a:lnTo>
                  <a:pt x="77787" y="63817"/>
                </a:lnTo>
                <a:lnTo>
                  <a:pt x="73939" y="60007"/>
                </a:lnTo>
                <a:lnTo>
                  <a:pt x="17284" y="3809"/>
                </a:lnTo>
                <a:lnTo>
                  <a:pt x="14401" y="0"/>
                </a:lnTo>
                <a:lnTo>
                  <a:pt x="7683" y="0"/>
                </a:lnTo>
                <a:lnTo>
                  <a:pt x="3835" y="3809"/>
                </a:lnTo>
                <a:lnTo>
                  <a:pt x="0" y="7619"/>
                </a:lnTo>
                <a:lnTo>
                  <a:pt x="0" y="13334"/>
                </a:lnTo>
                <a:lnTo>
                  <a:pt x="3835" y="17144"/>
                </a:lnTo>
                <a:lnTo>
                  <a:pt x="60502" y="73342"/>
                </a:lnTo>
                <a:lnTo>
                  <a:pt x="62420" y="75247"/>
                </a:lnTo>
                <a:lnTo>
                  <a:pt x="65303" y="76200"/>
                </a:lnTo>
                <a:lnTo>
                  <a:pt x="67221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6018208" y="4062412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10566" y="76200"/>
                </a:moveTo>
                <a:lnTo>
                  <a:pt x="13449" y="76200"/>
                </a:lnTo>
                <a:lnTo>
                  <a:pt x="17284" y="73342"/>
                </a:lnTo>
                <a:lnTo>
                  <a:pt x="73952" y="17144"/>
                </a:lnTo>
                <a:lnTo>
                  <a:pt x="77787" y="13334"/>
                </a:lnTo>
                <a:lnTo>
                  <a:pt x="77787" y="7619"/>
                </a:lnTo>
                <a:lnTo>
                  <a:pt x="73952" y="3809"/>
                </a:lnTo>
                <a:lnTo>
                  <a:pt x="71069" y="0"/>
                </a:lnTo>
                <a:lnTo>
                  <a:pt x="64350" y="0"/>
                </a:lnTo>
                <a:lnTo>
                  <a:pt x="60502" y="3809"/>
                </a:lnTo>
                <a:lnTo>
                  <a:pt x="3848" y="60007"/>
                </a:lnTo>
                <a:lnTo>
                  <a:pt x="0" y="63817"/>
                </a:lnTo>
                <a:lnTo>
                  <a:pt x="0" y="70485"/>
                </a:lnTo>
                <a:lnTo>
                  <a:pt x="3848" y="73342"/>
                </a:lnTo>
                <a:lnTo>
                  <a:pt x="5765" y="75247"/>
                </a:lnTo>
                <a:lnTo>
                  <a:pt x="8648" y="76200"/>
                </a:lnTo>
                <a:lnTo>
                  <a:pt x="10566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5970587" y="4008438"/>
            <a:ext cx="179387" cy="180975"/>
          </a:xfrm>
          <a:custGeom>
            <a:avLst/>
            <a:gdLst/>
            <a:ahLst/>
            <a:cxnLst/>
            <a:rect l="l" t="t" r="r" b="b"/>
            <a:pathLst>
              <a:path w="179387" h="180975">
                <a:moveTo>
                  <a:pt x="179387" y="90487"/>
                </a:moveTo>
                <a:lnTo>
                  <a:pt x="178198" y="75716"/>
                </a:lnTo>
                <a:lnTo>
                  <a:pt x="174785" y="61794"/>
                </a:lnTo>
                <a:lnTo>
                  <a:pt x="169338" y="48819"/>
                </a:lnTo>
                <a:lnTo>
                  <a:pt x="162047" y="36974"/>
                </a:lnTo>
                <a:lnTo>
                  <a:pt x="153100" y="26446"/>
                </a:lnTo>
                <a:lnTo>
                  <a:pt x="142687" y="17417"/>
                </a:lnTo>
                <a:lnTo>
                  <a:pt x="130999" y="10074"/>
                </a:lnTo>
                <a:lnTo>
                  <a:pt x="118223" y="4600"/>
                </a:lnTo>
                <a:lnTo>
                  <a:pt x="104550" y="1180"/>
                </a:lnTo>
                <a:lnTo>
                  <a:pt x="90170" y="0"/>
                </a:lnTo>
                <a:lnTo>
                  <a:pt x="89298" y="4"/>
                </a:lnTo>
                <a:lnTo>
                  <a:pt x="74774" y="1307"/>
                </a:lnTo>
                <a:lnTo>
                  <a:pt x="61010" y="4817"/>
                </a:lnTo>
                <a:lnTo>
                  <a:pt x="48188" y="10350"/>
                </a:lnTo>
                <a:lnTo>
                  <a:pt x="36489" y="17725"/>
                </a:lnTo>
                <a:lnTo>
                  <a:pt x="26093" y="26761"/>
                </a:lnTo>
                <a:lnTo>
                  <a:pt x="17182" y="37276"/>
                </a:lnTo>
                <a:lnTo>
                  <a:pt x="9936" y="49087"/>
                </a:lnTo>
                <a:lnTo>
                  <a:pt x="4536" y="62014"/>
                </a:lnTo>
                <a:lnTo>
                  <a:pt x="1164" y="75875"/>
                </a:lnTo>
                <a:lnTo>
                  <a:pt x="0" y="90487"/>
                </a:lnTo>
                <a:lnTo>
                  <a:pt x="4" y="91361"/>
                </a:lnTo>
                <a:lnTo>
                  <a:pt x="1302" y="105934"/>
                </a:lnTo>
                <a:lnTo>
                  <a:pt x="4799" y="119745"/>
                </a:lnTo>
                <a:lnTo>
                  <a:pt x="10311" y="132612"/>
                </a:lnTo>
                <a:lnTo>
                  <a:pt x="17660" y="144352"/>
                </a:lnTo>
                <a:lnTo>
                  <a:pt x="26663" y="154785"/>
                </a:lnTo>
                <a:lnTo>
                  <a:pt x="37140" y="163729"/>
                </a:lnTo>
                <a:lnTo>
                  <a:pt x="48910" y="171001"/>
                </a:lnTo>
                <a:lnTo>
                  <a:pt x="61793" y="176421"/>
                </a:lnTo>
                <a:lnTo>
                  <a:pt x="75606" y="179806"/>
                </a:lnTo>
                <a:lnTo>
                  <a:pt x="90170" y="180975"/>
                </a:lnTo>
                <a:lnTo>
                  <a:pt x="104632" y="179780"/>
                </a:lnTo>
                <a:lnTo>
                  <a:pt x="118300" y="176348"/>
                </a:lnTo>
                <a:lnTo>
                  <a:pt x="131070" y="170863"/>
                </a:lnTo>
                <a:lnTo>
                  <a:pt x="142752" y="163509"/>
                </a:lnTo>
                <a:lnTo>
                  <a:pt x="153156" y="154471"/>
                </a:lnTo>
                <a:lnTo>
                  <a:pt x="162094" y="143934"/>
                </a:lnTo>
                <a:lnTo>
                  <a:pt x="169376" y="132083"/>
                </a:lnTo>
                <a:lnTo>
                  <a:pt x="174811" y="119101"/>
                </a:lnTo>
                <a:lnTo>
                  <a:pt x="178211" y="105175"/>
                </a:lnTo>
                <a:lnTo>
                  <a:pt x="179387" y="90487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6021390" y="4062413"/>
            <a:ext cx="77787" cy="77787"/>
          </a:xfrm>
          <a:custGeom>
            <a:avLst/>
            <a:gdLst/>
            <a:ahLst/>
            <a:cxnLst/>
            <a:rect l="l" t="t" r="r" b="b"/>
            <a:pathLst>
              <a:path w="77787" h="77787">
                <a:moveTo>
                  <a:pt x="67475" y="77787"/>
                </a:moveTo>
                <a:lnTo>
                  <a:pt x="69354" y="77787"/>
                </a:lnTo>
                <a:lnTo>
                  <a:pt x="72161" y="76835"/>
                </a:lnTo>
                <a:lnTo>
                  <a:pt x="74040" y="74942"/>
                </a:lnTo>
                <a:lnTo>
                  <a:pt x="77787" y="71145"/>
                </a:lnTo>
                <a:lnTo>
                  <a:pt x="77787" y="64503"/>
                </a:lnTo>
                <a:lnTo>
                  <a:pt x="74040" y="60706"/>
                </a:lnTo>
                <a:lnTo>
                  <a:pt x="17805" y="3797"/>
                </a:lnTo>
                <a:lnTo>
                  <a:pt x="14058" y="0"/>
                </a:lnTo>
                <a:lnTo>
                  <a:pt x="7492" y="0"/>
                </a:lnTo>
                <a:lnTo>
                  <a:pt x="3746" y="3797"/>
                </a:lnTo>
                <a:lnTo>
                  <a:pt x="0" y="7594"/>
                </a:lnTo>
                <a:lnTo>
                  <a:pt x="0" y="14224"/>
                </a:lnTo>
                <a:lnTo>
                  <a:pt x="3746" y="18021"/>
                </a:lnTo>
                <a:lnTo>
                  <a:pt x="60909" y="74942"/>
                </a:lnTo>
                <a:lnTo>
                  <a:pt x="64668" y="77787"/>
                </a:lnTo>
                <a:lnTo>
                  <a:pt x="67475" y="777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6021382" y="4062413"/>
            <a:ext cx="77787" cy="77787"/>
          </a:xfrm>
          <a:custGeom>
            <a:avLst/>
            <a:gdLst/>
            <a:ahLst/>
            <a:cxnLst/>
            <a:rect l="l" t="t" r="r" b="b"/>
            <a:pathLst>
              <a:path w="77787" h="77787">
                <a:moveTo>
                  <a:pt x="10312" y="77787"/>
                </a:moveTo>
                <a:lnTo>
                  <a:pt x="13119" y="77787"/>
                </a:lnTo>
                <a:lnTo>
                  <a:pt x="15938" y="76835"/>
                </a:lnTo>
                <a:lnTo>
                  <a:pt x="17805" y="74942"/>
                </a:lnTo>
                <a:lnTo>
                  <a:pt x="74041" y="18021"/>
                </a:lnTo>
                <a:lnTo>
                  <a:pt x="77787" y="14224"/>
                </a:lnTo>
                <a:lnTo>
                  <a:pt x="77787" y="7594"/>
                </a:lnTo>
                <a:lnTo>
                  <a:pt x="74041" y="3797"/>
                </a:lnTo>
                <a:lnTo>
                  <a:pt x="70294" y="0"/>
                </a:lnTo>
                <a:lnTo>
                  <a:pt x="64668" y="0"/>
                </a:lnTo>
                <a:lnTo>
                  <a:pt x="60921" y="3797"/>
                </a:lnTo>
                <a:lnTo>
                  <a:pt x="3746" y="60706"/>
                </a:lnTo>
                <a:lnTo>
                  <a:pt x="0" y="64503"/>
                </a:lnTo>
                <a:lnTo>
                  <a:pt x="0" y="71145"/>
                </a:lnTo>
                <a:lnTo>
                  <a:pt x="3746" y="74942"/>
                </a:lnTo>
                <a:lnTo>
                  <a:pt x="5626" y="76835"/>
                </a:lnTo>
                <a:lnTo>
                  <a:pt x="8432" y="77787"/>
                </a:lnTo>
                <a:lnTo>
                  <a:pt x="10312" y="777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4995862" y="4062412"/>
            <a:ext cx="288924" cy="3365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811712" y="4067176"/>
            <a:ext cx="190500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824412" y="4010032"/>
            <a:ext cx="176212" cy="176199"/>
          </a:xfrm>
          <a:custGeom>
            <a:avLst/>
            <a:gdLst/>
            <a:ahLst/>
            <a:cxnLst/>
            <a:rect l="l" t="t" r="r" b="b"/>
            <a:pathLst>
              <a:path w="176212" h="176199">
                <a:moveTo>
                  <a:pt x="176212" y="88099"/>
                </a:moveTo>
                <a:lnTo>
                  <a:pt x="175425" y="76208"/>
                </a:lnTo>
                <a:lnTo>
                  <a:pt x="172387" y="62224"/>
                </a:lnTo>
                <a:lnTo>
                  <a:pt x="167243" y="49180"/>
                </a:lnTo>
                <a:lnTo>
                  <a:pt x="160181" y="37263"/>
                </a:lnTo>
                <a:lnTo>
                  <a:pt x="151390" y="26663"/>
                </a:lnTo>
                <a:lnTo>
                  <a:pt x="141059" y="17567"/>
                </a:lnTo>
                <a:lnTo>
                  <a:pt x="129378" y="10164"/>
                </a:lnTo>
                <a:lnTo>
                  <a:pt x="116533" y="4643"/>
                </a:lnTo>
                <a:lnTo>
                  <a:pt x="102715" y="1192"/>
                </a:lnTo>
                <a:lnTo>
                  <a:pt x="88112" y="0"/>
                </a:lnTo>
                <a:lnTo>
                  <a:pt x="76211" y="788"/>
                </a:lnTo>
                <a:lnTo>
                  <a:pt x="62228" y="3826"/>
                </a:lnTo>
                <a:lnTo>
                  <a:pt x="49184" y="8970"/>
                </a:lnTo>
                <a:lnTo>
                  <a:pt x="37267" y="16031"/>
                </a:lnTo>
                <a:lnTo>
                  <a:pt x="26666" y="24820"/>
                </a:lnTo>
                <a:lnTo>
                  <a:pt x="17569" y="35150"/>
                </a:lnTo>
                <a:lnTo>
                  <a:pt x="10165" y="46831"/>
                </a:lnTo>
                <a:lnTo>
                  <a:pt x="4643" y="59675"/>
                </a:lnTo>
                <a:lnTo>
                  <a:pt x="1192" y="73494"/>
                </a:lnTo>
                <a:lnTo>
                  <a:pt x="0" y="88099"/>
                </a:lnTo>
                <a:lnTo>
                  <a:pt x="788" y="100000"/>
                </a:lnTo>
                <a:lnTo>
                  <a:pt x="3827" y="113982"/>
                </a:lnTo>
                <a:lnTo>
                  <a:pt x="8972" y="127025"/>
                </a:lnTo>
                <a:lnTo>
                  <a:pt x="16035" y="138940"/>
                </a:lnTo>
                <a:lnTo>
                  <a:pt x="24826" y="149540"/>
                </a:lnTo>
                <a:lnTo>
                  <a:pt x="35158" y="158635"/>
                </a:lnTo>
                <a:lnTo>
                  <a:pt x="46841" y="166036"/>
                </a:lnTo>
                <a:lnTo>
                  <a:pt x="59687" y="171557"/>
                </a:lnTo>
                <a:lnTo>
                  <a:pt x="73507" y="175007"/>
                </a:lnTo>
                <a:lnTo>
                  <a:pt x="88112" y="176199"/>
                </a:lnTo>
                <a:lnTo>
                  <a:pt x="100001" y="175412"/>
                </a:lnTo>
                <a:lnTo>
                  <a:pt x="113982" y="172375"/>
                </a:lnTo>
                <a:lnTo>
                  <a:pt x="127026" y="167232"/>
                </a:lnTo>
                <a:lnTo>
                  <a:pt x="138943" y="160172"/>
                </a:lnTo>
                <a:lnTo>
                  <a:pt x="149544" y="151382"/>
                </a:lnTo>
                <a:lnTo>
                  <a:pt x="158641" y="141052"/>
                </a:lnTo>
                <a:lnTo>
                  <a:pt x="166045" y="129370"/>
                </a:lnTo>
                <a:lnTo>
                  <a:pt x="171568" y="116525"/>
                </a:lnTo>
                <a:lnTo>
                  <a:pt x="175019" y="102706"/>
                </a:lnTo>
                <a:lnTo>
                  <a:pt x="176212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4867280" y="4062412"/>
            <a:ext cx="90487" cy="69850"/>
          </a:xfrm>
          <a:custGeom>
            <a:avLst/>
            <a:gdLst/>
            <a:ahLst/>
            <a:cxnLst/>
            <a:rect l="l" t="t" r="r" b="b"/>
            <a:pathLst>
              <a:path w="90487" h="69850">
                <a:moveTo>
                  <a:pt x="952" y="28701"/>
                </a:moveTo>
                <a:lnTo>
                  <a:pt x="0" y="34442"/>
                </a:lnTo>
                <a:lnTo>
                  <a:pt x="3848" y="39230"/>
                </a:lnTo>
                <a:lnTo>
                  <a:pt x="28879" y="66979"/>
                </a:lnTo>
                <a:lnTo>
                  <a:pt x="30797" y="68897"/>
                </a:lnTo>
                <a:lnTo>
                  <a:pt x="33693" y="69850"/>
                </a:lnTo>
                <a:lnTo>
                  <a:pt x="39458" y="69850"/>
                </a:lnTo>
                <a:lnTo>
                  <a:pt x="42354" y="68897"/>
                </a:lnTo>
                <a:lnTo>
                  <a:pt x="43319" y="66027"/>
                </a:lnTo>
                <a:lnTo>
                  <a:pt x="86626" y="17221"/>
                </a:lnTo>
                <a:lnTo>
                  <a:pt x="90487" y="13398"/>
                </a:lnTo>
                <a:lnTo>
                  <a:pt x="89522" y="6692"/>
                </a:lnTo>
                <a:lnTo>
                  <a:pt x="85674" y="3822"/>
                </a:lnTo>
                <a:lnTo>
                  <a:pt x="81813" y="0"/>
                </a:lnTo>
                <a:lnTo>
                  <a:pt x="75082" y="952"/>
                </a:lnTo>
                <a:lnTo>
                  <a:pt x="72199" y="4787"/>
                </a:lnTo>
                <a:lnTo>
                  <a:pt x="36575" y="45923"/>
                </a:lnTo>
                <a:lnTo>
                  <a:pt x="18287" y="25831"/>
                </a:lnTo>
                <a:lnTo>
                  <a:pt x="14439" y="22009"/>
                </a:lnTo>
                <a:lnTo>
                  <a:pt x="8661" y="22009"/>
                </a:lnTo>
                <a:lnTo>
                  <a:pt x="4813" y="24879"/>
                </a:lnTo>
                <a:lnTo>
                  <a:pt x="952" y="28701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084762" y="4010032"/>
            <a:ext cx="176212" cy="176199"/>
          </a:xfrm>
          <a:custGeom>
            <a:avLst/>
            <a:gdLst/>
            <a:ahLst/>
            <a:cxnLst/>
            <a:rect l="l" t="t" r="r" b="b"/>
            <a:pathLst>
              <a:path w="176212" h="176199">
                <a:moveTo>
                  <a:pt x="176212" y="88099"/>
                </a:moveTo>
                <a:lnTo>
                  <a:pt x="175425" y="76208"/>
                </a:lnTo>
                <a:lnTo>
                  <a:pt x="172387" y="62224"/>
                </a:lnTo>
                <a:lnTo>
                  <a:pt x="167243" y="49180"/>
                </a:lnTo>
                <a:lnTo>
                  <a:pt x="160181" y="37263"/>
                </a:lnTo>
                <a:lnTo>
                  <a:pt x="151390" y="26663"/>
                </a:lnTo>
                <a:lnTo>
                  <a:pt x="141059" y="17567"/>
                </a:lnTo>
                <a:lnTo>
                  <a:pt x="129378" y="10164"/>
                </a:lnTo>
                <a:lnTo>
                  <a:pt x="116533" y="4643"/>
                </a:lnTo>
                <a:lnTo>
                  <a:pt x="102715" y="1192"/>
                </a:lnTo>
                <a:lnTo>
                  <a:pt x="88112" y="0"/>
                </a:lnTo>
                <a:lnTo>
                  <a:pt x="76211" y="788"/>
                </a:lnTo>
                <a:lnTo>
                  <a:pt x="62228" y="3826"/>
                </a:lnTo>
                <a:lnTo>
                  <a:pt x="49184" y="8970"/>
                </a:lnTo>
                <a:lnTo>
                  <a:pt x="37267" y="16031"/>
                </a:lnTo>
                <a:lnTo>
                  <a:pt x="26666" y="24820"/>
                </a:lnTo>
                <a:lnTo>
                  <a:pt x="17569" y="35150"/>
                </a:lnTo>
                <a:lnTo>
                  <a:pt x="10165" y="46831"/>
                </a:lnTo>
                <a:lnTo>
                  <a:pt x="4643" y="59675"/>
                </a:lnTo>
                <a:lnTo>
                  <a:pt x="1192" y="73494"/>
                </a:lnTo>
                <a:lnTo>
                  <a:pt x="0" y="88099"/>
                </a:lnTo>
                <a:lnTo>
                  <a:pt x="788" y="100000"/>
                </a:lnTo>
                <a:lnTo>
                  <a:pt x="3827" y="113982"/>
                </a:lnTo>
                <a:lnTo>
                  <a:pt x="8972" y="127025"/>
                </a:lnTo>
                <a:lnTo>
                  <a:pt x="16035" y="138940"/>
                </a:lnTo>
                <a:lnTo>
                  <a:pt x="24826" y="149540"/>
                </a:lnTo>
                <a:lnTo>
                  <a:pt x="35158" y="158635"/>
                </a:lnTo>
                <a:lnTo>
                  <a:pt x="46841" y="166036"/>
                </a:lnTo>
                <a:lnTo>
                  <a:pt x="59687" y="171557"/>
                </a:lnTo>
                <a:lnTo>
                  <a:pt x="73507" y="175007"/>
                </a:lnTo>
                <a:lnTo>
                  <a:pt x="88112" y="176199"/>
                </a:lnTo>
                <a:lnTo>
                  <a:pt x="100001" y="175412"/>
                </a:lnTo>
                <a:lnTo>
                  <a:pt x="113982" y="172375"/>
                </a:lnTo>
                <a:lnTo>
                  <a:pt x="127026" y="167232"/>
                </a:lnTo>
                <a:lnTo>
                  <a:pt x="138943" y="160172"/>
                </a:lnTo>
                <a:lnTo>
                  <a:pt x="149544" y="151382"/>
                </a:lnTo>
                <a:lnTo>
                  <a:pt x="158641" y="141052"/>
                </a:lnTo>
                <a:lnTo>
                  <a:pt x="166045" y="129370"/>
                </a:lnTo>
                <a:lnTo>
                  <a:pt x="171568" y="116525"/>
                </a:lnTo>
                <a:lnTo>
                  <a:pt x="175019" y="102706"/>
                </a:lnTo>
                <a:lnTo>
                  <a:pt x="176212" y="88099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133977" y="4062412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67221" y="76200"/>
                </a:moveTo>
                <a:lnTo>
                  <a:pt x="69138" y="76200"/>
                </a:lnTo>
                <a:lnTo>
                  <a:pt x="72021" y="75247"/>
                </a:lnTo>
                <a:lnTo>
                  <a:pt x="73939" y="73342"/>
                </a:lnTo>
                <a:lnTo>
                  <a:pt x="77787" y="70485"/>
                </a:lnTo>
                <a:lnTo>
                  <a:pt x="77787" y="63817"/>
                </a:lnTo>
                <a:lnTo>
                  <a:pt x="73939" y="60007"/>
                </a:lnTo>
                <a:lnTo>
                  <a:pt x="17284" y="3809"/>
                </a:lnTo>
                <a:lnTo>
                  <a:pt x="13436" y="0"/>
                </a:lnTo>
                <a:lnTo>
                  <a:pt x="7683" y="0"/>
                </a:lnTo>
                <a:lnTo>
                  <a:pt x="3835" y="3809"/>
                </a:lnTo>
                <a:lnTo>
                  <a:pt x="0" y="7619"/>
                </a:lnTo>
                <a:lnTo>
                  <a:pt x="0" y="13334"/>
                </a:lnTo>
                <a:lnTo>
                  <a:pt x="3835" y="17144"/>
                </a:lnTo>
                <a:lnTo>
                  <a:pt x="60502" y="73342"/>
                </a:lnTo>
                <a:lnTo>
                  <a:pt x="64338" y="76200"/>
                </a:lnTo>
                <a:lnTo>
                  <a:pt x="67221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133972" y="4062412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10566" y="76200"/>
                </a:moveTo>
                <a:lnTo>
                  <a:pt x="12484" y="76200"/>
                </a:lnTo>
                <a:lnTo>
                  <a:pt x="15366" y="75247"/>
                </a:lnTo>
                <a:lnTo>
                  <a:pt x="17284" y="73342"/>
                </a:lnTo>
                <a:lnTo>
                  <a:pt x="73952" y="17144"/>
                </a:lnTo>
                <a:lnTo>
                  <a:pt x="77787" y="13334"/>
                </a:lnTo>
                <a:lnTo>
                  <a:pt x="77787" y="7619"/>
                </a:lnTo>
                <a:lnTo>
                  <a:pt x="73952" y="3809"/>
                </a:lnTo>
                <a:lnTo>
                  <a:pt x="70103" y="0"/>
                </a:lnTo>
                <a:lnTo>
                  <a:pt x="64350" y="0"/>
                </a:lnTo>
                <a:lnTo>
                  <a:pt x="60502" y="3809"/>
                </a:lnTo>
                <a:lnTo>
                  <a:pt x="3848" y="60007"/>
                </a:lnTo>
                <a:lnTo>
                  <a:pt x="0" y="63817"/>
                </a:lnTo>
                <a:lnTo>
                  <a:pt x="0" y="70485"/>
                </a:lnTo>
                <a:lnTo>
                  <a:pt x="3848" y="73342"/>
                </a:lnTo>
                <a:lnTo>
                  <a:pt x="7683" y="76200"/>
                </a:lnTo>
                <a:lnTo>
                  <a:pt x="10566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089523" y="4008437"/>
            <a:ext cx="179387" cy="180975"/>
          </a:xfrm>
          <a:custGeom>
            <a:avLst/>
            <a:gdLst/>
            <a:ahLst/>
            <a:cxnLst/>
            <a:rect l="l" t="t" r="r" b="b"/>
            <a:pathLst>
              <a:path w="179387" h="180975">
                <a:moveTo>
                  <a:pt x="179387" y="90487"/>
                </a:moveTo>
                <a:lnTo>
                  <a:pt x="178148" y="75382"/>
                </a:lnTo>
                <a:lnTo>
                  <a:pt x="174708" y="61515"/>
                </a:lnTo>
                <a:lnTo>
                  <a:pt x="169248" y="48593"/>
                </a:lnTo>
                <a:lnTo>
                  <a:pt x="161948" y="36800"/>
                </a:lnTo>
                <a:lnTo>
                  <a:pt x="152991" y="26319"/>
                </a:lnTo>
                <a:lnTo>
                  <a:pt x="142558" y="17332"/>
                </a:lnTo>
                <a:lnTo>
                  <a:pt x="130831" y="10024"/>
                </a:lnTo>
                <a:lnTo>
                  <a:pt x="117991" y="4577"/>
                </a:lnTo>
                <a:lnTo>
                  <a:pt x="104220" y="1174"/>
                </a:lnTo>
                <a:lnTo>
                  <a:pt x="89700" y="0"/>
                </a:lnTo>
                <a:lnTo>
                  <a:pt x="89217" y="1"/>
                </a:lnTo>
                <a:lnTo>
                  <a:pt x="74716" y="1251"/>
                </a:lnTo>
                <a:lnTo>
                  <a:pt x="60971" y="4722"/>
                </a:lnTo>
                <a:lnTo>
                  <a:pt x="48163" y="10232"/>
                </a:lnTo>
                <a:lnTo>
                  <a:pt x="36474" y="17597"/>
                </a:lnTo>
                <a:lnTo>
                  <a:pt x="26085" y="26634"/>
                </a:lnTo>
                <a:lnTo>
                  <a:pt x="17178" y="37159"/>
                </a:lnTo>
                <a:lnTo>
                  <a:pt x="9935" y="48991"/>
                </a:lnTo>
                <a:lnTo>
                  <a:pt x="4536" y="61944"/>
                </a:lnTo>
                <a:lnTo>
                  <a:pt x="1164" y="75838"/>
                </a:lnTo>
                <a:lnTo>
                  <a:pt x="0" y="90487"/>
                </a:lnTo>
                <a:lnTo>
                  <a:pt x="1" y="90974"/>
                </a:lnTo>
                <a:lnTo>
                  <a:pt x="1240" y="105601"/>
                </a:lnTo>
                <a:lnTo>
                  <a:pt x="4681" y="119467"/>
                </a:lnTo>
                <a:lnTo>
                  <a:pt x="10142" y="132387"/>
                </a:lnTo>
                <a:lnTo>
                  <a:pt x="17443" y="144179"/>
                </a:lnTo>
                <a:lnTo>
                  <a:pt x="26400" y="154659"/>
                </a:lnTo>
                <a:lnTo>
                  <a:pt x="36834" y="163644"/>
                </a:lnTo>
                <a:lnTo>
                  <a:pt x="48563" y="170951"/>
                </a:lnTo>
                <a:lnTo>
                  <a:pt x="61404" y="176398"/>
                </a:lnTo>
                <a:lnTo>
                  <a:pt x="75177" y="179800"/>
                </a:lnTo>
                <a:lnTo>
                  <a:pt x="89700" y="180975"/>
                </a:lnTo>
                <a:lnTo>
                  <a:pt x="90171" y="180973"/>
                </a:lnTo>
                <a:lnTo>
                  <a:pt x="104671" y="179725"/>
                </a:lnTo>
                <a:lnTo>
                  <a:pt x="118415" y="176254"/>
                </a:lnTo>
                <a:lnTo>
                  <a:pt x="131222" y="170745"/>
                </a:lnTo>
                <a:lnTo>
                  <a:pt x="142911" y="163381"/>
                </a:lnTo>
                <a:lnTo>
                  <a:pt x="153300" y="154344"/>
                </a:lnTo>
                <a:lnTo>
                  <a:pt x="162207" y="143818"/>
                </a:lnTo>
                <a:lnTo>
                  <a:pt x="169451" y="131986"/>
                </a:lnTo>
                <a:lnTo>
                  <a:pt x="174850" y="119032"/>
                </a:lnTo>
                <a:lnTo>
                  <a:pt x="178222" y="105137"/>
                </a:lnTo>
                <a:lnTo>
                  <a:pt x="179387" y="90487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140328" y="4062413"/>
            <a:ext cx="77787" cy="77787"/>
          </a:xfrm>
          <a:custGeom>
            <a:avLst/>
            <a:gdLst/>
            <a:ahLst/>
            <a:cxnLst/>
            <a:rect l="l" t="t" r="r" b="b"/>
            <a:pathLst>
              <a:path w="77787" h="77787">
                <a:moveTo>
                  <a:pt x="67348" y="77787"/>
                </a:moveTo>
                <a:lnTo>
                  <a:pt x="70192" y="77787"/>
                </a:lnTo>
                <a:lnTo>
                  <a:pt x="73990" y="74942"/>
                </a:lnTo>
                <a:lnTo>
                  <a:pt x="77787" y="71145"/>
                </a:lnTo>
                <a:lnTo>
                  <a:pt x="77787" y="64503"/>
                </a:lnTo>
                <a:lnTo>
                  <a:pt x="73990" y="60706"/>
                </a:lnTo>
                <a:lnTo>
                  <a:pt x="17068" y="3797"/>
                </a:lnTo>
                <a:lnTo>
                  <a:pt x="13271" y="0"/>
                </a:lnTo>
                <a:lnTo>
                  <a:pt x="7581" y="0"/>
                </a:lnTo>
                <a:lnTo>
                  <a:pt x="3784" y="3797"/>
                </a:lnTo>
                <a:lnTo>
                  <a:pt x="0" y="7594"/>
                </a:lnTo>
                <a:lnTo>
                  <a:pt x="0" y="14224"/>
                </a:lnTo>
                <a:lnTo>
                  <a:pt x="3784" y="18021"/>
                </a:lnTo>
                <a:lnTo>
                  <a:pt x="60705" y="74942"/>
                </a:lnTo>
                <a:lnTo>
                  <a:pt x="62610" y="76835"/>
                </a:lnTo>
                <a:lnTo>
                  <a:pt x="65455" y="77787"/>
                </a:lnTo>
                <a:lnTo>
                  <a:pt x="67348" y="777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140319" y="4062413"/>
            <a:ext cx="77787" cy="77787"/>
          </a:xfrm>
          <a:custGeom>
            <a:avLst/>
            <a:gdLst/>
            <a:ahLst/>
            <a:cxnLst/>
            <a:rect l="l" t="t" r="r" b="b"/>
            <a:pathLst>
              <a:path w="77787" h="77787">
                <a:moveTo>
                  <a:pt x="10439" y="77787"/>
                </a:moveTo>
                <a:lnTo>
                  <a:pt x="13284" y="77787"/>
                </a:lnTo>
                <a:lnTo>
                  <a:pt x="17081" y="74942"/>
                </a:lnTo>
                <a:lnTo>
                  <a:pt x="74002" y="18021"/>
                </a:lnTo>
                <a:lnTo>
                  <a:pt x="77787" y="14224"/>
                </a:lnTo>
                <a:lnTo>
                  <a:pt x="77787" y="7594"/>
                </a:lnTo>
                <a:lnTo>
                  <a:pt x="74002" y="3797"/>
                </a:lnTo>
                <a:lnTo>
                  <a:pt x="70205" y="0"/>
                </a:lnTo>
                <a:lnTo>
                  <a:pt x="64516" y="0"/>
                </a:lnTo>
                <a:lnTo>
                  <a:pt x="60718" y="3797"/>
                </a:lnTo>
                <a:lnTo>
                  <a:pt x="3797" y="60706"/>
                </a:lnTo>
                <a:lnTo>
                  <a:pt x="0" y="64503"/>
                </a:lnTo>
                <a:lnTo>
                  <a:pt x="0" y="71145"/>
                </a:lnTo>
                <a:lnTo>
                  <a:pt x="3797" y="74942"/>
                </a:lnTo>
                <a:lnTo>
                  <a:pt x="7594" y="77787"/>
                </a:lnTo>
                <a:lnTo>
                  <a:pt x="10439" y="777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5538787" y="4062412"/>
            <a:ext cx="288924" cy="3365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5354638" y="4067175"/>
            <a:ext cx="188912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360987" y="4010032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870" y="76432"/>
                </a:lnTo>
                <a:lnTo>
                  <a:pt x="170870" y="62412"/>
                </a:lnTo>
                <a:lnTo>
                  <a:pt x="165761" y="49332"/>
                </a:lnTo>
                <a:lnTo>
                  <a:pt x="158732" y="37381"/>
                </a:lnTo>
                <a:lnTo>
                  <a:pt x="149973" y="26748"/>
                </a:lnTo>
                <a:lnTo>
                  <a:pt x="139671" y="17624"/>
                </a:lnTo>
                <a:lnTo>
                  <a:pt x="128017" y="10198"/>
                </a:lnTo>
                <a:lnTo>
                  <a:pt x="115200" y="4658"/>
                </a:lnTo>
                <a:lnTo>
                  <a:pt x="101407" y="1196"/>
                </a:lnTo>
                <a:lnTo>
                  <a:pt x="86829" y="0"/>
                </a:lnTo>
                <a:lnTo>
                  <a:pt x="76120" y="666"/>
                </a:lnTo>
                <a:lnTo>
                  <a:pt x="62260" y="3589"/>
                </a:lnTo>
                <a:lnTo>
                  <a:pt x="49288" y="8659"/>
                </a:lnTo>
                <a:lnTo>
                  <a:pt x="37402" y="15684"/>
                </a:lnTo>
                <a:lnTo>
                  <a:pt x="26800" y="24471"/>
                </a:lnTo>
                <a:lnTo>
                  <a:pt x="17681" y="34828"/>
                </a:lnTo>
                <a:lnTo>
                  <a:pt x="10243" y="46562"/>
                </a:lnTo>
                <a:lnTo>
                  <a:pt x="4684" y="59480"/>
                </a:lnTo>
                <a:lnTo>
                  <a:pt x="1204" y="73390"/>
                </a:lnTo>
                <a:lnTo>
                  <a:pt x="0" y="88099"/>
                </a:lnTo>
                <a:lnTo>
                  <a:pt x="664" y="99052"/>
                </a:lnTo>
                <a:lnTo>
                  <a:pt x="3571" y="113189"/>
                </a:lnTo>
                <a:lnTo>
                  <a:pt x="8609" y="126384"/>
                </a:lnTo>
                <a:lnTo>
                  <a:pt x="15577" y="138444"/>
                </a:lnTo>
                <a:lnTo>
                  <a:pt x="24278" y="149178"/>
                </a:lnTo>
                <a:lnTo>
                  <a:pt x="34514" y="158392"/>
                </a:lnTo>
                <a:lnTo>
                  <a:pt x="46085" y="165894"/>
                </a:lnTo>
                <a:lnTo>
                  <a:pt x="58793" y="171491"/>
                </a:lnTo>
                <a:lnTo>
                  <a:pt x="72441" y="174990"/>
                </a:lnTo>
                <a:lnTo>
                  <a:pt x="86829" y="176199"/>
                </a:lnTo>
                <a:lnTo>
                  <a:pt x="98454" y="175442"/>
                </a:lnTo>
                <a:lnTo>
                  <a:pt x="112425" y="172432"/>
                </a:lnTo>
                <a:lnTo>
                  <a:pt x="125459" y="167306"/>
                </a:lnTo>
                <a:lnTo>
                  <a:pt x="137369" y="160254"/>
                </a:lnTo>
                <a:lnTo>
                  <a:pt x="147965" y="151465"/>
                </a:lnTo>
                <a:lnTo>
                  <a:pt x="157058" y="141129"/>
                </a:lnTo>
                <a:lnTo>
                  <a:pt x="164460" y="129434"/>
                </a:lnTo>
                <a:lnTo>
                  <a:pt x="169981" y="116572"/>
                </a:lnTo>
                <a:lnTo>
                  <a:pt x="173432" y="102730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5403850" y="4062412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35369" y="69850"/>
                </a:moveTo>
                <a:lnTo>
                  <a:pt x="38239" y="69850"/>
                </a:lnTo>
                <a:lnTo>
                  <a:pt x="41109" y="68897"/>
                </a:lnTo>
                <a:lnTo>
                  <a:pt x="43014" y="66027"/>
                </a:lnTo>
                <a:lnTo>
                  <a:pt x="86029" y="17221"/>
                </a:lnTo>
                <a:lnTo>
                  <a:pt x="88900" y="13398"/>
                </a:lnTo>
                <a:lnTo>
                  <a:pt x="88900" y="6692"/>
                </a:lnTo>
                <a:lnTo>
                  <a:pt x="84124" y="3822"/>
                </a:lnTo>
                <a:lnTo>
                  <a:pt x="80302" y="0"/>
                </a:lnTo>
                <a:lnTo>
                  <a:pt x="74561" y="952"/>
                </a:lnTo>
                <a:lnTo>
                  <a:pt x="70739" y="4787"/>
                </a:lnTo>
                <a:lnTo>
                  <a:pt x="35369" y="45923"/>
                </a:lnTo>
                <a:lnTo>
                  <a:pt x="17208" y="25831"/>
                </a:lnTo>
                <a:lnTo>
                  <a:pt x="14338" y="22009"/>
                </a:lnTo>
                <a:lnTo>
                  <a:pt x="7645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3822" y="39230"/>
                </a:lnTo>
                <a:lnTo>
                  <a:pt x="28676" y="66979"/>
                </a:lnTo>
                <a:lnTo>
                  <a:pt x="30594" y="68897"/>
                </a:lnTo>
                <a:lnTo>
                  <a:pt x="33451" y="69850"/>
                </a:lnTo>
                <a:lnTo>
                  <a:pt x="35369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5629276" y="4010032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919" y="76789"/>
                </a:lnTo>
                <a:lnTo>
                  <a:pt x="170979" y="62710"/>
                </a:lnTo>
                <a:lnTo>
                  <a:pt x="165926" y="49573"/>
                </a:lnTo>
                <a:lnTo>
                  <a:pt x="158949" y="37567"/>
                </a:lnTo>
                <a:lnTo>
                  <a:pt x="150239" y="26884"/>
                </a:lnTo>
                <a:lnTo>
                  <a:pt x="139984" y="17715"/>
                </a:lnTo>
                <a:lnTo>
                  <a:pt x="128374" y="10251"/>
                </a:lnTo>
                <a:lnTo>
                  <a:pt x="115599" y="4683"/>
                </a:lnTo>
                <a:lnTo>
                  <a:pt x="101849" y="1202"/>
                </a:lnTo>
                <a:lnTo>
                  <a:pt x="87312" y="0"/>
                </a:lnTo>
                <a:lnTo>
                  <a:pt x="76104" y="711"/>
                </a:lnTo>
                <a:lnTo>
                  <a:pt x="62153" y="3677"/>
                </a:lnTo>
                <a:lnTo>
                  <a:pt x="49133" y="8775"/>
                </a:lnTo>
                <a:lnTo>
                  <a:pt x="37235" y="15814"/>
                </a:lnTo>
                <a:lnTo>
                  <a:pt x="26647" y="24602"/>
                </a:lnTo>
                <a:lnTo>
                  <a:pt x="17559" y="34949"/>
                </a:lnTo>
                <a:lnTo>
                  <a:pt x="10161" y="46663"/>
                </a:lnTo>
                <a:lnTo>
                  <a:pt x="4642" y="59554"/>
                </a:lnTo>
                <a:lnTo>
                  <a:pt x="1192" y="73429"/>
                </a:lnTo>
                <a:lnTo>
                  <a:pt x="0" y="88099"/>
                </a:lnTo>
                <a:lnTo>
                  <a:pt x="705" y="99410"/>
                </a:lnTo>
                <a:lnTo>
                  <a:pt x="3645" y="113488"/>
                </a:lnTo>
                <a:lnTo>
                  <a:pt x="8698" y="126626"/>
                </a:lnTo>
                <a:lnTo>
                  <a:pt x="15675" y="138632"/>
                </a:lnTo>
                <a:lnTo>
                  <a:pt x="24385" y="149314"/>
                </a:lnTo>
                <a:lnTo>
                  <a:pt x="34640" y="158484"/>
                </a:lnTo>
                <a:lnTo>
                  <a:pt x="46250" y="165948"/>
                </a:lnTo>
                <a:lnTo>
                  <a:pt x="59025" y="171516"/>
                </a:lnTo>
                <a:lnTo>
                  <a:pt x="72775" y="174997"/>
                </a:lnTo>
                <a:lnTo>
                  <a:pt x="87312" y="176199"/>
                </a:lnTo>
                <a:lnTo>
                  <a:pt x="98520" y="175488"/>
                </a:lnTo>
                <a:lnTo>
                  <a:pt x="112471" y="172522"/>
                </a:lnTo>
                <a:lnTo>
                  <a:pt x="125491" y="167423"/>
                </a:lnTo>
                <a:lnTo>
                  <a:pt x="137389" y="160385"/>
                </a:lnTo>
                <a:lnTo>
                  <a:pt x="147977" y="151596"/>
                </a:lnTo>
                <a:lnTo>
                  <a:pt x="157065" y="141250"/>
                </a:lnTo>
                <a:lnTo>
                  <a:pt x="164463" y="129536"/>
                </a:lnTo>
                <a:lnTo>
                  <a:pt x="169982" y="116645"/>
                </a:lnTo>
                <a:lnTo>
                  <a:pt x="173432" y="102769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5672134" y="4062412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952" y="28701"/>
                </a:moveTo>
                <a:lnTo>
                  <a:pt x="0" y="34442"/>
                </a:lnTo>
                <a:lnTo>
                  <a:pt x="3784" y="39230"/>
                </a:lnTo>
                <a:lnTo>
                  <a:pt x="28371" y="66979"/>
                </a:lnTo>
                <a:lnTo>
                  <a:pt x="30264" y="68897"/>
                </a:lnTo>
                <a:lnTo>
                  <a:pt x="33108" y="69850"/>
                </a:lnTo>
                <a:lnTo>
                  <a:pt x="38773" y="69850"/>
                </a:lnTo>
                <a:lnTo>
                  <a:pt x="41617" y="68897"/>
                </a:lnTo>
                <a:lnTo>
                  <a:pt x="42557" y="66027"/>
                </a:lnTo>
                <a:lnTo>
                  <a:pt x="85115" y="17221"/>
                </a:lnTo>
                <a:lnTo>
                  <a:pt x="88899" y="13398"/>
                </a:lnTo>
                <a:lnTo>
                  <a:pt x="87960" y="6692"/>
                </a:lnTo>
                <a:lnTo>
                  <a:pt x="84175" y="3822"/>
                </a:lnTo>
                <a:lnTo>
                  <a:pt x="80390" y="0"/>
                </a:lnTo>
                <a:lnTo>
                  <a:pt x="73774" y="952"/>
                </a:lnTo>
                <a:lnTo>
                  <a:pt x="70929" y="4787"/>
                </a:lnTo>
                <a:lnTo>
                  <a:pt x="35940" y="45923"/>
                </a:lnTo>
                <a:lnTo>
                  <a:pt x="17970" y="25831"/>
                </a:lnTo>
                <a:lnTo>
                  <a:pt x="14185" y="22009"/>
                </a:lnTo>
                <a:lnTo>
                  <a:pt x="8508" y="22009"/>
                </a:lnTo>
                <a:lnTo>
                  <a:pt x="4737" y="24879"/>
                </a:lnTo>
                <a:lnTo>
                  <a:pt x="952" y="28701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5330819" y="4765118"/>
            <a:ext cx="234805" cy="270929"/>
          </a:xfrm>
          <a:custGeom>
            <a:avLst/>
            <a:gdLst/>
            <a:ahLst/>
            <a:cxnLst/>
            <a:rect l="l" t="t" r="r" b="b"/>
            <a:pathLst>
              <a:path w="234805" h="270929">
                <a:moveTo>
                  <a:pt x="176923" y="72419"/>
                </a:moveTo>
                <a:lnTo>
                  <a:pt x="173101" y="69549"/>
                </a:lnTo>
                <a:lnTo>
                  <a:pt x="174253" y="53797"/>
                </a:lnTo>
                <a:lnTo>
                  <a:pt x="173197" y="39824"/>
                </a:lnTo>
                <a:lnTo>
                  <a:pt x="169913" y="28084"/>
                </a:lnTo>
                <a:lnTo>
                  <a:pt x="164446" y="18531"/>
                </a:lnTo>
                <a:lnTo>
                  <a:pt x="156845" y="11116"/>
                </a:lnTo>
                <a:lnTo>
                  <a:pt x="146385" y="5359"/>
                </a:lnTo>
                <a:lnTo>
                  <a:pt x="134519" y="1717"/>
                </a:lnTo>
                <a:lnTo>
                  <a:pt x="121627" y="0"/>
                </a:lnTo>
                <a:lnTo>
                  <a:pt x="108401" y="239"/>
                </a:lnTo>
                <a:lnTo>
                  <a:pt x="95534" y="2470"/>
                </a:lnTo>
                <a:lnTo>
                  <a:pt x="83719" y="6724"/>
                </a:lnTo>
                <a:lnTo>
                  <a:pt x="73647" y="13034"/>
                </a:lnTo>
                <a:lnTo>
                  <a:pt x="67498" y="19396"/>
                </a:lnTo>
                <a:lnTo>
                  <a:pt x="62449" y="28220"/>
                </a:lnTo>
                <a:lnTo>
                  <a:pt x="59753" y="39176"/>
                </a:lnTo>
                <a:lnTo>
                  <a:pt x="59358" y="53022"/>
                </a:lnTo>
                <a:lnTo>
                  <a:pt x="61214" y="70514"/>
                </a:lnTo>
                <a:lnTo>
                  <a:pt x="59296" y="70514"/>
                </a:lnTo>
                <a:lnTo>
                  <a:pt x="57391" y="74337"/>
                </a:lnTo>
                <a:lnTo>
                  <a:pt x="57391" y="82008"/>
                </a:lnTo>
                <a:lnTo>
                  <a:pt x="58343" y="88713"/>
                </a:lnTo>
                <a:lnTo>
                  <a:pt x="60248" y="93501"/>
                </a:lnTo>
                <a:lnTo>
                  <a:pt x="62166" y="97324"/>
                </a:lnTo>
                <a:lnTo>
                  <a:pt x="65036" y="101159"/>
                </a:lnTo>
                <a:lnTo>
                  <a:pt x="68859" y="103077"/>
                </a:lnTo>
                <a:lnTo>
                  <a:pt x="69938" y="106379"/>
                </a:lnTo>
                <a:lnTo>
                  <a:pt x="75455" y="118054"/>
                </a:lnTo>
                <a:lnTo>
                  <a:pt x="83210" y="127982"/>
                </a:lnTo>
                <a:lnTo>
                  <a:pt x="81292" y="135640"/>
                </a:lnTo>
                <a:lnTo>
                  <a:pt x="79375" y="142345"/>
                </a:lnTo>
                <a:lnTo>
                  <a:pt x="76517" y="146181"/>
                </a:lnTo>
                <a:lnTo>
                  <a:pt x="71729" y="150969"/>
                </a:lnTo>
                <a:lnTo>
                  <a:pt x="65989" y="152886"/>
                </a:lnTo>
                <a:lnTo>
                  <a:pt x="33477" y="152886"/>
                </a:lnTo>
                <a:lnTo>
                  <a:pt x="31450" y="154715"/>
                </a:lnTo>
                <a:lnTo>
                  <a:pt x="22688" y="164783"/>
                </a:lnTo>
                <a:lnTo>
                  <a:pt x="15722" y="176349"/>
                </a:lnTo>
                <a:lnTo>
                  <a:pt x="10345" y="188953"/>
                </a:lnTo>
                <a:lnTo>
                  <a:pt x="6348" y="202140"/>
                </a:lnTo>
                <a:lnTo>
                  <a:pt x="3523" y="215451"/>
                </a:lnTo>
                <a:lnTo>
                  <a:pt x="1662" y="228428"/>
                </a:lnTo>
                <a:lnTo>
                  <a:pt x="557" y="240615"/>
                </a:lnTo>
                <a:lnTo>
                  <a:pt x="0" y="251553"/>
                </a:lnTo>
                <a:lnTo>
                  <a:pt x="4944" y="255285"/>
                </a:lnTo>
                <a:lnTo>
                  <a:pt x="12398" y="258856"/>
                </a:lnTo>
                <a:lnTo>
                  <a:pt x="21806" y="261954"/>
                </a:lnTo>
                <a:lnTo>
                  <a:pt x="32917" y="264587"/>
                </a:lnTo>
                <a:lnTo>
                  <a:pt x="45483" y="266758"/>
                </a:lnTo>
                <a:lnTo>
                  <a:pt x="59254" y="268472"/>
                </a:lnTo>
                <a:lnTo>
                  <a:pt x="73980" y="269735"/>
                </a:lnTo>
                <a:lnTo>
                  <a:pt x="89411" y="270553"/>
                </a:lnTo>
                <a:lnTo>
                  <a:pt x="105297" y="270929"/>
                </a:lnTo>
                <a:lnTo>
                  <a:pt x="121390" y="270869"/>
                </a:lnTo>
                <a:lnTo>
                  <a:pt x="137439" y="270378"/>
                </a:lnTo>
                <a:lnTo>
                  <a:pt x="153195" y="269462"/>
                </a:lnTo>
                <a:lnTo>
                  <a:pt x="168408" y="268125"/>
                </a:lnTo>
                <a:lnTo>
                  <a:pt x="182828" y="266372"/>
                </a:lnTo>
                <a:lnTo>
                  <a:pt x="196206" y="264209"/>
                </a:lnTo>
                <a:lnTo>
                  <a:pt x="208292" y="261640"/>
                </a:lnTo>
                <a:lnTo>
                  <a:pt x="218837" y="258671"/>
                </a:lnTo>
                <a:lnTo>
                  <a:pt x="227590" y="255307"/>
                </a:lnTo>
                <a:lnTo>
                  <a:pt x="234805" y="245506"/>
                </a:lnTo>
                <a:lnTo>
                  <a:pt x="234668" y="233242"/>
                </a:lnTo>
                <a:lnTo>
                  <a:pt x="233187" y="220271"/>
                </a:lnTo>
                <a:lnTo>
                  <a:pt x="230466" y="207010"/>
                </a:lnTo>
                <a:lnTo>
                  <a:pt x="226604" y="193877"/>
                </a:lnTo>
                <a:lnTo>
                  <a:pt x="221704" y="181290"/>
                </a:lnTo>
                <a:lnTo>
                  <a:pt x="215867" y="169664"/>
                </a:lnTo>
                <a:lnTo>
                  <a:pt x="209195" y="159418"/>
                </a:lnTo>
                <a:lnTo>
                  <a:pt x="201790" y="150969"/>
                </a:lnTo>
                <a:lnTo>
                  <a:pt x="178841" y="150969"/>
                </a:lnTo>
                <a:lnTo>
                  <a:pt x="172148" y="151934"/>
                </a:lnTo>
                <a:lnTo>
                  <a:pt x="166408" y="150969"/>
                </a:lnTo>
                <a:lnTo>
                  <a:pt x="162585" y="149051"/>
                </a:lnTo>
                <a:lnTo>
                  <a:pt x="157797" y="144263"/>
                </a:lnTo>
                <a:lnTo>
                  <a:pt x="154927" y="136605"/>
                </a:lnTo>
                <a:lnTo>
                  <a:pt x="153022" y="126064"/>
                </a:lnTo>
                <a:lnTo>
                  <a:pt x="154276" y="124561"/>
                </a:lnTo>
                <a:lnTo>
                  <a:pt x="161284" y="114289"/>
                </a:lnTo>
                <a:lnTo>
                  <a:pt x="166408" y="102125"/>
                </a:lnTo>
                <a:lnTo>
                  <a:pt x="170230" y="100207"/>
                </a:lnTo>
                <a:lnTo>
                  <a:pt x="173101" y="97324"/>
                </a:lnTo>
                <a:lnTo>
                  <a:pt x="174053" y="92536"/>
                </a:lnTo>
                <a:lnTo>
                  <a:pt x="175971" y="87748"/>
                </a:lnTo>
                <a:lnTo>
                  <a:pt x="176923" y="82008"/>
                </a:lnTo>
                <a:lnTo>
                  <a:pt x="176923" y="72419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5614988" y="4761435"/>
            <a:ext cx="490537" cy="27517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4995862" y="4651376"/>
            <a:ext cx="1206500" cy="53975"/>
          </a:xfrm>
          <a:custGeom>
            <a:avLst/>
            <a:gdLst/>
            <a:ahLst/>
            <a:cxnLst/>
            <a:rect l="l" t="t" r="r" b="b"/>
            <a:pathLst>
              <a:path w="1206500" h="53975">
                <a:moveTo>
                  <a:pt x="8585" y="45300"/>
                </a:moveTo>
                <a:lnTo>
                  <a:pt x="8585" y="0"/>
                </a:lnTo>
                <a:lnTo>
                  <a:pt x="0" y="0"/>
                </a:lnTo>
                <a:lnTo>
                  <a:pt x="0" y="53975"/>
                </a:lnTo>
                <a:lnTo>
                  <a:pt x="1206500" y="53975"/>
                </a:lnTo>
                <a:lnTo>
                  <a:pt x="1206500" y="0"/>
                </a:lnTo>
                <a:lnTo>
                  <a:pt x="1197914" y="0"/>
                </a:lnTo>
                <a:lnTo>
                  <a:pt x="1197914" y="45300"/>
                </a:lnTo>
                <a:lnTo>
                  <a:pt x="8585" y="453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5616581" y="4700587"/>
            <a:ext cx="0" cy="68262"/>
          </a:xfrm>
          <a:custGeom>
            <a:avLst/>
            <a:gdLst/>
            <a:ahLst/>
            <a:cxnLst/>
            <a:rect l="l" t="t" r="r" b="b"/>
            <a:pathLst>
              <a:path h="68262">
                <a:moveTo>
                  <a:pt x="0" y="0"/>
                </a:moveTo>
                <a:lnTo>
                  <a:pt x="0" y="68262"/>
                </a:lnTo>
              </a:path>
            </a:pathLst>
          </a:custGeom>
          <a:ln w="1080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6159500" y="4765675"/>
            <a:ext cx="177799" cy="17779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4908550" y="4772025"/>
            <a:ext cx="174625" cy="1746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4654550" y="5176837"/>
            <a:ext cx="2000250" cy="582612"/>
          </a:xfrm>
          <a:custGeom>
            <a:avLst/>
            <a:gdLst/>
            <a:ahLst/>
            <a:cxnLst/>
            <a:rect l="l" t="t" r="r" b="b"/>
            <a:pathLst>
              <a:path w="2000250" h="582612">
                <a:moveTo>
                  <a:pt x="0" y="0"/>
                </a:moveTo>
                <a:lnTo>
                  <a:pt x="0" y="582612"/>
                </a:lnTo>
                <a:lnTo>
                  <a:pt x="2000250" y="582612"/>
                </a:lnTo>
                <a:lnTo>
                  <a:pt x="20002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4633912" y="372585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72" y="0"/>
                </a:lnTo>
                <a:lnTo>
                  <a:pt x="2000811" y="14613"/>
                </a:lnTo>
                <a:lnTo>
                  <a:pt x="2020322" y="5072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70" y="2075434"/>
                </a:lnTo>
                <a:lnTo>
                  <a:pt x="1970155" y="2094936"/>
                </a:lnTo>
                <a:lnTo>
                  <a:pt x="1961972" y="2095499"/>
                </a:lnTo>
                <a:lnTo>
                  <a:pt x="58915" y="2095499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916854" y="4785899"/>
            <a:ext cx="233991" cy="269801"/>
          </a:xfrm>
          <a:custGeom>
            <a:avLst/>
            <a:gdLst/>
            <a:ahLst/>
            <a:cxnLst/>
            <a:rect l="l" t="t" r="r" b="b"/>
            <a:pathLst>
              <a:path w="233991" h="269801">
                <a:moveTo>
                  <a:pt x="156425" y="11842"/>
                </a:moveTo>
                <a:lnTo>
                  <a:pt x="156035" y="11557"/>
                </a:lnTo>
                <a:lnTo>
                  <a:pt x="145623" y="5723"/>
                </a:lnTo>
                <a:lnTo>
                  <a:pt x="133682" y="1865"/>
                </a:lnTo>
                <a:lnTo>
                  <a:pt x="120853" y="0"/>
                </a:lnTo>
                <a:lnTo>
                  <a:pt x="107775" y="144"/>
                </a:lnTo>
                <a:lnTo>
                  <a:pt x="95087" y="2313"/>
                </a:lnTo>
                <a:lnTo>
                  <a:pt x="83430" y="6525"/>
                </a:lnTo>
                <a:lnTo>
                  <a:pt x="73444" y="12795"/>
                </a:lnTo>
                <a:lnTo>
                  <a:pt x="67587" y="18774"/>
                </a:lnTo>
                <a:lnTo>
                  <a:pt x="62362" y="27576"/>
                </a:lnTo>
                <a:lnTo>
                  <a:pt x="59440" y="38519"/>
                </a:lnTo>
                <a:lnTo>
                  <a:pt x="58719" y="52383"/>
                </a:lnTo>
                <a:lnTo>
                  <a:pt x="60096" y="69945"/>
                </a:lnTo>
                <a:lnTo>
                  <a:pt x="57238" y="71850"/>
                </a:lnTo>
                <a:lnTo>
                  <a:pt x="57238" y="82327"/>
                </a:lnTo>
                <a:lnTo>
                  <a:pt x="58191" y="88042"/>
                </a:lnTo>
                <a:lnTo>
                  <a:pt x="60096" y="92805"/>
                </a:lnTo>
                <a:lnTo>
                  <a:pt x="62001" y="97567"/>
                </a:lnTo>
                <a:lnTo>
                  <a:pt x="64858" y="100425"/>
                </a:lnTo>
                <a:lnTo>
                  <a:pt x="67729" y="102330"/>
                </a:lnTo>
                <a:lnTo>
                  <a:pt x="69225" y="105902"/>
                </a:lnTo>
                <a:lnTo>
                  <a:pt x="75252" y="117350"/>
                </a:lnTo>
                <a:lnTo>
                  <a:pt x="82981" y="127095"/>
                </a:lnTo>
                <a:lnTo>
                  <a:pt x="81076" y="134715"/>
                </a:lnTo>
                <a:lnTo>
                  <a:pt x="79171" y="141382"/>
                </a:lnTo>
                <a:lnTo>
                  <a:pt x="75349" y="146145"/>
                </a:lnTo>
                <a:lnTo>
                  <a:pt x="71539" y="150907"/>
                </a:lnTo>
                <a:lnTo>
                  <a:pt x="65811" y="152812"/>
                </a:lnTo>
                <a:lnTo>
                  <a:pt x="58191" y="151860"/>
                </a:lnTo>
                <a:lnTo>
                  <a:pt x="33388" y="151860"/>
                </a:lnTo>
                <a:lnTo>
                  <a:pt x="22449" y="163996"/>
                </a:lnTo>
                <a:lnTo>
                  <a:pt x="15562" y="175600"/>
                </a:lnTo>
                <a:lnTo>
                  <a:pt x="10243" y="188260"/>
                </a:lnTo>
                <a:lnTo>
                  <a:pt x="6289" y="201507"/>
                </a:lnTo>
                <a:lnTo>
                  <a:pt x="3493" y="214867"/>
                </a:lnTo>
                <a:lnTo>
                  <a:pt x="1650" y="227870"/>
                </a:lnTo>
                <a:lnTo>
                  <a:pt x="554" y="240045"/>
                </a:lnTo>
                <a:lnTo>
                  <a:pt x="0" y="250920"/>
                </a:lnTo>
                <a:lnTo>
                  <a:pt x="4409" y="254202"/>
                </a:lnTo>
                <a:lnTo>
                  <a:pt x="11690" y="257696"/>
                </a:lnTo>
                <a:lnTo>
                  <a:pt x="20945" y="260743"/>
                </a:lnTo>
                <a:lnTo>
                  <a:pt x="31926" y="263346"/>
                </a:lnTo>
                <a:lnTo>
                  <a:pt x="44381" y="265509"/>
                </a:lnTo>
                <a:lnTo>
                  <a:pt x="58060" y="267233"/>
                </a:lnTo>
                <a:lnTo>
                  <a:pt x="72715" y="268521"/>
                </a:lnTo>
                <a:lnTo>
                  <a:pt x="88095" y="269376"/>
                </a:lnTo>
                <a:lnTo>
                  <a:pt x="103951" y="269801"/>
                </a:lnTo>
                <a:lnTo>
                  <a:pt x="120032" y="269797"/>
                </a:lnTo>
                <a:lnTo>
                  <a:pt x="136088" y="269368"/>
                </a:lnTo>
                <a:lnTo>
                  <a:pt x="151871" y="268515"/>
                </a:lnTo>
                <a:lnTo>
                  <a:pt x="167129" y="267242"/>
                </a:lnTo>
                <a:lnTo>
                  <a:pt x="181613" y="265552"/>
                </a:lnTo>
                <a:lnTo>
                  <a:pt x="195074" y="263446"/>
                </a:lnTo>
                <a:lnTo>
                  <a:pt x="207260" y="260927"/>
                </a:lnTo>
                <a:lnTo>
                  <a:pt x="217923" y="257998"/>
                </a:lnTo>
                <a:lnTo>
                  <a:pt x="226813" y="254661"/>
                </a:lnTo>
                <a:lnTo>
                  <a:pt x="233680" y="250920"/>
                </a:lnTo>
                <a:lnTo>
                  <a:pt x="233991" y="246003"/>
                </a:lnTo>
                <a:lnTo>
                  <a:pt x="233773" y="233687"/>
                </a:lnTo>
                <a:lnTo>
                  <a:pt x="232296" y="220577"/>
                </a:lnTo>
                <a:lnTo>
                  <a:pt x="229636" y="207131"/>
                </a:lnTo>
                <a:lnTo>
                  <a:pt x="225869" y="193808"/>
                </a:lnTo>
                <a:lnTo>
                  <a:pt x="221071" y="181066"/>
                </a:lnTo>
                <a:lnTo>
                  <a:pt x="215318" y="169363"/>
                </a:lnTo>
                <a:lnTo>
                  <a:pt x="208688" y="159157"/>
                </a:lnTo>
                <a:lnTo>
                  <a:pt x="201256" y="150907"/>
                </a:lnTo>
                <a:lnTo>
                  <a:pt x="165963" y="150907"/>
                </a:lnTo>
                <a:lnTo>
                  <a:pt x="162153" y="149002"/>
                </a:lnTo>
                <a:lnTo>
                  <a:pt x="157378" y="143287"/>
                </a:lnTo>
                <a:lnTo>
                  <a:pt x="154520" y="135667"/>
                </a:lnTo>
                <a:lnTo>
                  <a:pt x="152615" y="126142"/>
                </a:lnTo>
                <a:lnTo>
                  <a:pt x="153794" y="124724"/>
                </a:lnTo>
                <a:lnTo>
                  <a:pt x="160828" y="114102"/>
                </a:lnTo>
                <a:lnTo>
                  <a:pt x="165963" y="102330"/>
                </a:lnTo>
                <a:lnTo>
                  <a:pt x="169773" y="100425"/>
                </a:lnTo>
                <a:lnTo>
                  <a:pt x="171691" y="96615"/>
                </a:lnTo>
                <a:lnTo>
                  <a:pt x="173596" y="92805"/>
                </a:lnTo>
                <a:lnTo>
                  <a:pt x="175501" y="88042"/>
                </a:lnTo>
                <a:lnTo>
                  <a:pt x="176453" y="81375"/>
                </a:lnTo>
                <a:lnTo>
                  <a:pt x="176453" y="71850"/>
                </a:lnTo>
                <a:lnTo>
                  <a:pt x="174548" y="70897"/>
                </a:lnTo>
                <a:lnTo>
                  <a:pt x="171691" y="69945"/>
                </a:lnTo>
                <a:lnTo>
                  <a:pt x="173296" y="54246"/>
                </a:lnTo>
                <a:lnTo>
                  <a:pt x="172524" y="40364"/>
                </a:lnTo>
                <a:lnTo>
                  <a:pt x="169393" y="28701"/>
                </a:lnTo>
                <a:lnTo>
                  <a:pt x="163995" y="19209"/>
                </a:lnTo>
                <a:lnTo>
                  <a:pt x="156425" y="1184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224838" y="4645025"/>
            <a:ext cx="258761" cy="6667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89913" y="4589462"/>
            <a:ext cx="330200" cy="220662"/>
          </a:xfrm>
          <a:custGeom>
            <a:avLst/>
            <a:gdLst/>
            <a:ahLst/>
            <a:cxnLst/>
            <a:rect l="l" t="t" r="r" b="b"/>
            <a:pathLst>
              <a:path w="330200" h="220662">
                <a:moveTo>
                  <a:pt x="143687" y="180721"/>
                </a:moveTo>
                <a:lnTo>
                  <a:pt x="143687" y="201637"/>
                </a:lnTo>
                <a:lnTo>
                  <a:pt x="141782" y="203542"/>
                </a:lnTo>
                <a:lnTo>
                  <a:pt x="76123" y="203542"/>
                </a:lnTo>
                <a:lnTo>
                  <a:pt x="74218" y="206400"/>
                </a:lnTo>
                <a:lnTo>
                  <a:pt x="74218" y="217804"/>
                </a:lnTo>
                <a:lnTo>
                  <a:pt x="76123" y="220662"/>
                </a:lnTo>
                <a:lnTo>
                  <a:pt x="266445" y="220662"/>
                </a:lnTo>
                <a:lnTo>
                  <a:pt x="269303" y="217804"/>
                </a:lnTo>
                <a:lnTo>
                  <a:pt x="269303" y="206400"/>
                </a:lnTo>
                <a:lnTo>
                  <a:pt x="266445" y="203542"/>
                </a:lnTo>
                <a:lnTo>
                  <a:pt x="199834" y="203542"/>
                </a:lnTo>
                <a:lnTo>
                  <a:pt x="197929" y="201637"/>
                </a:lnTo>
                <a:lnTo>
                  <a:pt x="197929" y="177863"/>
                </a:lnTo>
                <a:lnTo>
                  <a:pt x="199834" y="175006"/>
                </a:lnTo>
                <a:lnTo>
                  <a:pt x="202691" y="175006"/>
                </a:lnTo>
                <a:lnTo>
                  <a:pt x="297840" y="148374"/>
                </a:lnTo>
                <a:lnTo>
                  <a:pt x="30454" y="148374"/>
                </a:lnTo>
                <a:lnTo>
                  <a:pt x="28549" y="145529"/>
                </a:lnTo>
                <a:lnTo>
                  <a:pt x="28549" y="28536"/>
                </a:lnTo>
                <a:lnTo>
                  <a:pt x="30454" y="25679"/>
                </a:lnTo>
                <a:lnTo>
                  <a:pt x="4762" y="0"/>
                </a:lnTo>
                <a:lnTo>
                  <a:pt x="1904" y="0"/>
                </a:lnTo>
                <a:lnTo>
                  <a:pt x="0" y="1904"/>
                </a:lnTo>
                <a:lnTo>
                  <a:pt x="0" y="172161"/>
                </a:lnTo>
                <a:lnTo>
                  <a:pt x="1904" y="175006"/>
                </a:lnTo>
                <a:lnTo>
                  <a:pt x="141782" y="175006"/>
                </a:lnTo>
                <a:lnTo>
                  <a:pt x="143687" y="177863"/>
                </a:lnTo>
                <a:lnTo>
                  <a:pt x="143687" y="180721"/>
                </a:lnTo>
                <a:close/>
              </a:path>
              <a:path w="330200" h="220662">
                <a:moveTo>
                  <a:pt x="302602" y="28536"/>
                </a:moveTo>
                <a:lnTo>
                  <a:pt x="302602" y="145529"/>
                </a:lnTo>
                <a:lnTo>
                  <a:pt x="300697" y="148374"/>
                </a:lnTo>
                <a:lnTo>
                  <a:pt x="297840" y="148374"/>
                </a:lnTo>
                <a:lnTo>
                  <a:pt x="202691" y="175006"/>
                </a:lnTo>
                <a:lnTo>
                  <a:pt x="327342" y="175006"/>
                </a:lnTo>
                <a:lnTo>
                  <a:pt x="330199" y="172161"/>
                </a:lnTo>
                <a:lnTo>
                  <a:pt x="330199" y="1904"/>
                </a:lnTo>
                <a:lnTo>
                  <a:pt x="327342" y="0"/>
                </a:lnTo>
                <a:lnTo>
                  <a:pt x="4762" y="0"/>
                </a:lnTo>
                <a:lnTo>
                  <a:pt x="30454" y="25679"/>
                </a:lnTo>
                <a:lnTo>
                  <a:pt x="300697" y="25679"/>
                </a:lnTo>
                <a:lnTo>
                  <a:pt x="302602" y="2853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29230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2938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2954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2970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2986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3002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30183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30341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3050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3065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3081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3097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31135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31294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3145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3161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3177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3192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32088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32246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3240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3256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3272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3288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33040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3319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3335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3351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3367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3383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33993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34151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3431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3446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3462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3478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34945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35104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3526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3542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3558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3573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35898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36056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3621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3637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3653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83669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36850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3700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83716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3732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3748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83764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37803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37961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3812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3827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3843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3859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38755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38914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3907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3923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3939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3954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39708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39866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4002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4018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4034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4050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40660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4081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4097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84113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84129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4145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41613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41771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4193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4208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4224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842407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425656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42724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4288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43042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4320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43359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435181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43676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4383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43994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4415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443912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4462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44867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4510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453437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45581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45820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46057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462962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46534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46772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47010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472487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474868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477250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479629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482012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484393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486775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489154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491537" y="4614862"/>
            <a:ext cx="0" cy="123825"/>
          </a:xfrm>
          <a:custGeom>
            <a:avLst/>
            <a:gdLst/>
            <a:ahLst/>
            <a:cxnLst/>
            <a:rect l="l" t="t" r="r" b="b"/>
            <a:pathLst>
              <a:path h="123825">
                <a:moveTo>
                  <a:pt x="0" y="0"/>
                </a:moveTo>
                <a:lnTo>
                  <a:pt x="0" y="123825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189912" y="4589462"/>
            <a:ext cx="101600" cy="220662"/>
          </a:xfrm>
          <a:custGeom>
            <a:avLst/>
            <a:gdLst/>
            <a:ahLst/>
            <a:cxnLst/>
            <a:rect l="l" t="t" r="r" b="b"/>
            <a:pathLst>
              <a:path w="101600" h="220662">
                <a:moveTo>
                  <a:pt x="101600" y="220662"/>
                </a:moveTo>
                <a:lnTo>
                  <a:pt x="101600" y="0"/>
                </a:lnTo>
                <a:lnTo>
                  <a:pt x="0" y="0"/>
                </a:lnTo>
                <a:lnTo>
                  <a:pt x="0" y="220662"/>
                </a:lnTo>
                <a:lnTo>
                  <a:pt x="101600" y="22066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292306" y="458946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293893" y="458946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295479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297070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298654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8300245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8301831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8303418" y="458946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305004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306595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308179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309770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8311356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8312943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8314529" y="458946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316120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8317704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319295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320881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8322468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324054" y="458946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325645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327229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328820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8330406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331993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8333579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335170" y="458946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8336754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338345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339931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8341518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8343104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8344695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8346279" y="4589468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347870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8349456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351043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352629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354220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355804" y="458947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357395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358981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8360568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8362154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363745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365329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366920" y="458947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368506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370093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8371679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8373270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8374854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8376445" y="458947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8378031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379618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381204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382795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384379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385970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387556" y="4589473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389143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390729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8392320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8393904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8395495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8397081" y="458947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8398668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8400254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8401845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8403429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8405020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8406606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8408193" y="458947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8409779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8411370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8412954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8414545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8416131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8417718" y="458947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8419304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8420895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8422479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8424070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8425656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8427243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8428829" y="4589479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8430420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8432004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8433595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435181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436768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438354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439945" y="4589480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441529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443912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446293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448675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451054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453437" y="4589481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455818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8458200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8460579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8462962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8465343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8467725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8470104" y="4589482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8472487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8474868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8477250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8479629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8482012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8484393" y="4589484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8486775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8489154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8491537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444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8493918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8495504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8497095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8498679" y="4589485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8500270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8501856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8503443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8505029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8506620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8508204" y="4589486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8509795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8511381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8512968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8514554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8516145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8517729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8519320" y="4589487"/>
            <a:ext cx="0" cy="220662"/>
          </a:xfrm>
          <a:custGeom>
            <a:avLst/>
            <a:gdLst/>
            <a:ahLst/>
            <a:cxnLst/>
            <a:rect l="l" t="t" r="r" b="b"/>
            <a:pathLst>
              <a:path h="220662">
                <a:moveTo>
                  <a:pt x="0" y="0"/>
                </a:moveTo>
                <a:lnTo>
                  <a:pt x="0" y="220662"/>
                </a:lnTo>
              </a:path>
            </a:pathLst>
          </a:custGeom>
          <a:ln w="28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8226422" y="4859364"/>
            <a:ext cx="134937" cy="104775"/>
          </a:xfrm>
          <a:custGeom>
            <a:avLst/>
            <a:gdLst/>
            <a:ahLst/>
            <a:cxnLst/>
            <a:rect l="l" t="t" r="r" b="b"/>
            <a:pathLst>
              <a:path w="134937" h="104775">
                <a:moveTo>
                  <a:pt x="134937" y="104774"/>
                </a:moveTo>
                <a:lnTo>
                  <a:pt x="134937" y="0"/>
                </a:lnTo>
                <a:lnTo>
                  <a:pt x="126326" y="0"/>
                </a:lnTo>
                <a:lnTo>
                  <a:pt x="126326" y="96126"/>
                </a:lnTo>
                <a:lnTo>
                  <a:pt x="0" y="96126"/>
                </a:lnTo>
                <a:lnTo>
                  <a:pt x="0" y="104774"/>
                </a:lnTo>
                <a:lnTo>
                  <a:pt x="134937" y="104774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6956423" y="4495393"/>
            <a:ext cx="573087" cy="32148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7200900" y="4859364"/>
            <a:ext cx="133350" cy="104775"/>
          </a:xfrm>
          <a:custGeom>
            <a:avLst/>
            <a:gdLst/>
            <a:ahLst/>
            <a:cxnLst/>
            <a:rect l="l" t="t" r="r" b="b"/>
            <a:pathLst>
              <a:path w="133350" h="104775">
                <a:moveTo>
                  <a:pt x="8509" y="96126"/>
                </a:moveTo>
                <a:lnTo>
                  <a:pt x="8509" y="0"/>
                </a:lnTo>
                <a:lnTo>
                  <a:pt x="0" y="0"/>
                </a:lnTo>
                <a:lnTo>
                  <a:pt x="0" y="104774"/>
                </a:lnTo>
                <a:lnTo>
                  <a:pt x="133350" y="104774"/>
                </a:lnTo>
                <a:lnTo>
                  <a:pt x="133350" y="96126"/>
                </a:lnTo>
                <a:lnTo>
                  <a:pt x="8509" y="9612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7367588" y="4711726"/>
            <a:ext cx="525461" cy="333375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7202487" y="4370414"/>
            <a:ext cx="1206500" cy="53975"/>
          </a:xfrm>
          <a:custGeom>
            <a:avLst/>
            <a:gdLst/>
            <a:ahLst/>
            <a:cxnLst/>
            <a:rect l="l" t="t" r="r" b="b"/>
            <a:pathLst>
              <a:path w="1206500" h="53975">
                <a:moveTo>
                  <a:pt x="9537" y="45300"/>
                </a:moveTo>
                <a:lnTo>
                  <a:pt x="9537" y="0"/>
                </a:lnTo>
                <a:lnTo>
                  <a:pt x="0" y="0"/>
                </a:lnTo>
                <a:lnTo>
                  <a:pt x="0" y="53974"/>
                </a:lnTo>
                <a:lnTo>
                  <a:pt x="1206500" y="53974"/>
                </a:lnTo>
                <a:lnTo>
                  <a:pt x="1206500" y="0"/>
                </a:lnTo>
                <a:lnTo>
                  <a:pt x="1197914" y="0"/>
                </a:lnTo>
                <a:lnTo>
                  <a:pt x="1197914" y="45300"/>
                </a:lnTo>
                <a:lnTo>
                  <a:pt x="9537" y="453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7822406" y="4414864"/>
            <a:ext cx="0" cy="68262"/>
          </a:xfrm>
          <a:custGeom>
            <a:avLst/>
            <a:gdLst/>
            <a:ahLst/>
            <a:cxnLst/>
            <a:rect l="l" t="t" r="r" b="b"/>
            <a:pathLst>
              <a:path h="68262">
                <a:moveTo>
                  <a:pt x="0" y="0"/>
                </a:moveTo>
                <a:lnTo>
                  <a:pt x="0" y="68262"/>
                </a:lnTo>
              </a:path>
            </a:pathLst>
          </a:custGeom>
          <a:ln w="920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8127999" y="4062413"/>
            <a:ext cx="190500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7177089" y="4057650"/>
            <a:ext cx="288924" cy="33654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6994525" y="4062412"/>
            <a:ext cx="188912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7718425" y="4057650"/>
            <a:ext cx="290512" cy="3365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7535862" y="4062413"/>
            <a:ext cx="190500" cy="3286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8312149" y="4057650"/>
            <a:ext cx="288924" cy="33654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7008811" y="4005268"/>
            <a:ext cx="173037" cy="176199"/>
          </a:xfrm>
          <a:custGeom>
            <a:avLst/>
            <a:gdLst/>
            <a:ahLst/>
            <a:cxnLst/>
            <a:rect l="l" t="t" r="r" b="b"/>
            <a:pathLst>
              <a:path w="173037" h="176199">
                <a:moveTo>
                  <a:pt x="173037" y="88099"/>
                </a:moveTo>
                <a:lnTo>
                  <a:pt x="172396" y="77382"/>
                </a:lnTo>
                <a:lnTo>
                  <a:pt x="169496" y="63208"/>
                </a:lnTo>
                <a:lnTo>
                  <a:pt x="164448" y="49975"/>
                </a:lnTo>
                <a:lnTo>
                  <a:pt x="157462" y="37878"/>
                </a:lnTo>
                <a:lnTo>
                  <a:pt x="148746" y="27111"/>
                </a:lnTo>
                <a:lnTo>
                  <a:pt x="138509" y="17868"/>
                </a:lnTo>
                <a:lnTo>
                  <a:pt x="126960" y="10341"/>
                </a:lnTo>
                <a:lnTo>
                  <a:pt x="114306" y="4725"/>
                </a:lnTo>
                <a:lnTo>
                  <a:pt x="100759" y="1213"/>
                </a:lnTo>
                <a:lnTo>
                  <a:pt x="86525" y="0"/>
                </a:lnTo>
                <a:lnTo>
                  <a:pt x="75991" y="639"/>
                </a:lnTo>
                <a:lnTo>
                  <a:pt x="62071" y="3533"/>
                </a:lnTo>
                <a:lnTo>
                  <a:pt x="49077" y="8585"/>
                </a:lnTo>
                <a:lnTo>
                  <a:pt x="37198" y="15601"/>
                </a:lnTo>
                <a:lnTo>
                  <a:pt x="26624" y="24388"/>
                </a:lnTo>
                <a:lnTo>
                  <a:pt x="17547" y="34751"/>
                </a:lnTo>
                <a:lnTo>
                  <a:pt x="10155" y="46498"/>
                </a:lnTo>
                <a:lnTo>
                  <a:pt x="4640" y="59434"/>
                </a:lnTo>
                <a:lnTo>
                  <a:pt x="1191" y="73365"/>
                </a:lnTo>
                <a:lnTo>
                  <a:pt x="0" y="88099"/>
                </a:lnTo>
                <a:lnTo>
                  <a:pt x="627" y="98826"/>
                </a:lnTo>
                <a:lnTo>
                  <a:pt x="3470" y="112999"/>
                </a:lnTo>
                <a:lnTo>
                  <a:pt x="8432" y="126230"/>
                </a:lnTo>
                <a:lnTo>
                  <a:pt x="15323" y="138325"/>
                </a:lnTo>
                <a:lnTo>
                  <a:pt x="23953" y="149091"/>
                </a:lnTo>
                <a:lnTo>
                  <a:pt x="34131" y="158334"/>
                </a:lnTo>
                <a:lnTo>
                  <a:pt x="45668" y="165859"/>
                </a:lnTo>
                <a:lnTo>
                  <a:pt x="58372" y="171475"/>
                </a:lnTo>
                <a:lnTo>
                  <a:pt x="72055" y="174986"/>
                </a:lnTo>
                <a:lnTo>
                  <a:pt x="86525" y="176199"/>
                </a:lnTo>
                <a:lnTo>
                  <a:pt x="96867" y="175561"/>
                </a:lnTo>
                <a:lnTo>
                  <a:pt x="110626" y="172668"/>
                </a:lnTo>
                <a:lnTo>
                  <a:pt x="123549" y="167617"/>
                </a:lnTo>
                <a:lnTo>
                  <a:pt x="135426" y="160601"/>
                </a:lnTo>
                <a:lnTo>
                  <a:pt x="146048" y="151814"/>
                </a:lnTo>
                <a:lnTo>
                  <a:pt x="155207" y="141451"/>
                </a:lnTo>
                <a:lnTo>
                  <a:pt x="162695" y="129704"/>
                </a:lnTo>
                <a:lnTo>
                  <a:pt x="168301" y="116767"/>
                </a:lnTo>
                <a:lnTo>
                  <a:pt x="171818" y="102834"/>
                </a:lnTo>
                <a:lnTo>
                  <a:pt x="173037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7050090" y="4057650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36322" y="69850"/>
                </a:moveTo>
                <a:lnTo>
                  <a:pt x="39192" y="69850"/>
                </a:lnTo>
                <a:lnTo>
                  <a:pt x="41097" y="68897"/>
                </a:lnTo>
                <a:lnTo>
                  <a:pt x="43014" y="66027"/>
                </a:lnTo>
                <a:lnTo>
                  <a:pt x="86029" y="17221"/>
                </a:lnTo>
                <a:lnTo>
                  <a:pt x="88900" y="13398"/>
                </a:lnTo>
                <a:lnTo>
                  <a:pt x="88900" y="6692"/>
                </a:lnTo>
                <a:lnTo>
                  <a:pt x="85077" y="3822"/>
                </a:lnTo>
                <a:lnTo>
                  <a:pt x="81254" y="0"/>
                </a:lnTo>
                <a:lnTo>
                  <a:pt x="74561" y="952"/>
                </a:lnTo>
                <a:lnTo>
                  <a:pt x="71691" y="4787"/>
                </a:lnTo>
                <a:lnTo>
                  <a:pt x="35369" y="45923"/>
                </a:lnTo>
                <a:lnTo>
                  <a:pt x="18161" y="25831"/>
                </a:lnTo>
                <a:lnTo>
                  <a:pt x="14338" y="22009"/>
                </a:lnTo>
                <a:lnTo>
                  <a:pt x="8597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3822" y="39230"/>
                </a:lnTo>
                <a:lnTo>
                  <a:pt x="28676" y="66979"/>
                </a:lnTo>
                <a:lnTo>
                  <a:pt x="30581" y="68897"/>
                </a:lnTo>
                <a:lnTo>
                  <a:pt x="33451" y="69850"/>
                </a:lnTo>
                <a:lnTo>
                  <a:pt x="36322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7542211" y="4005268"/>
            <a:ext cx="176212" cy="176199"/>
          </a:xfrm>
          <a:custGeom>
            <a:avLst/>
            <a:gdLst/>
            <a:ahLst/>
            <a:cxnLst/>
            <a:rect l="l" t="t" r="r" b="b"/>
            <a:pathLst>
              <a:path w="176212" h="176199">
                <a:moveTo>
                  <a:pt x="176212" y="88099"/>
                </a:moveTo>
                <a:lnTo>
                  <a:pt x="175425" y="76208"/>
                </a:lnTo>
                <a:lnTo>
                  <a:pt x="172387" y="62224"/>
                </a:lnTo>
                <a:lnTo>
                  <a:pt x="167243" y="49180"/>
                </a:lnTo>
                <a:lnTo>
                  <a:pt x="160181" y="37263"/>
                </a:lnTo>
                <a:lnTo>
                  <a:pt x="151390" y="26663"/>
                </a:lnTo>
                <a:lnTo>
                  <a:pt x="141059" y="17567"/>
                </a:lnTo>
                <a:lnTo>
                  <a:pt x="129378" y="10164"/>
                </a:lnTo>
                <a:lnTo>
                  <a:pt x="116533" y="4643"/>
                </a:lnTo>
                <a:lnTo>
                  <a:pt x="102715" y="1192"/>
                </a:lnTo>
                <a:lnTo>
                  <a:pt x="88112" y="0"/>
                </a:lnTo>
                <a:lnTo>
                  <a:pt x="76211" y="788"/>
                </a:lnTo>
                <a:lnTo>
                  <a:pt x="62228" y="3826"/>
                </a:lnTo>
                <a:lnTo>
                  <a:pt x="49184" y="8970"/>
                </a:lnTo>
                <a:lnTo>
                  <a:pt x="37267" y="16031"/>
                </a:lnTo>
                <a:lnTo>
                  <a:pt x="26666" y="24820"/>
                </a:lnTo>
                <a:lnTo>
                  <a:pt x="17569" y="35150"/>
                </a:lnTo>
                <a:lnTo>
                  <a:pt x="10165" y="46831"/>
                </a:lnTo>
                <a:lnTo>
                  <a:pt x="4643" y="59675"/>
                </a:lnTo>
                <a:lnTo>
                  <a:pt x="1192" y="73494"/>
                </a:lnTo>
                <a:lnTo>
                  <a:pt x="0" y="88099"/>
                </a:lnTo>
                <a:lnTo>
                  <a:pt x="788" y="100000"/>
                </a:lnTo>
                <a:lnTo>
                  <a:pt x="3827" y="113982"/>
                </a:lnTo>
                <a:lnTo>
                  <a:pt x="8972" y="127025"/>
                </a:lnTo>
                <a:lnTo>
                  <a:pt x="16035" y="138940"/>
                </a:lnTo>
                <a:lnTo>
                  <a:pt x="24826" y="149540"/>
                </a:lnTo>
                <a:lnTo>
                  <a:pt x="35158" y="158635"/>
                </a:lnTo>
                <a:lnTo>
                  <a:pt x="46841" y="166036"/>
                </a:lnTo>
                <a:lnTo>
                  <a:pt x="59687" y="171557"/>
                </a:lnTo>
                <a:lnTo>
                  <a:pt x="73507" y="175007"/>
                </a:lnTo>
                <a:lnTo>
                  <a:pt x="88112" y="176199"/>
                </a:lnTo>
                <a:lnTo>
                  <a:pt x="100001" y="175412"/>
                </a:lnTo>
                <a:lnTo>
                  <a:pt x="113982" y="172375"/>
                </a:lnTo>
                <a:lnTo>
                  <a:pt x="127026" y="167232"/>
                </a:lnTo>
                <a:lnTo>
                  <a:pt x="138943" y="160172"/>
                </a:lnTo>
                <a:lnTo>
                  <a:pt x="149544" y="151382"/>
                </a:lnTo>
                <a:lnTo>
                  <a:pt x="158641" y="141052"/>
                </a:lnTo>
                <a:lnTo>
                  <a:pt x="166045" y="129370"/>
                </a:lnTo>
                <a:lnTo>
                  <a:pt x="171568" y="116525"/>
                </a:lnTo>
                <a:lnTo>
                  <a:pt x="175019" y="102706"/>
                </a:lnTo>
                <a:lnTo>
                  <a:pt x="176212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7586662" y="4057650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28676" y="66979"/>
                </a:moveTo>
                <a:lnTo>
                  <a:pt x="32499" y="69850"/>
                </a:lnTo>
                <a:lnTo>
                  <a:pt x="38239" y="69850"/>
                </a:lnTo>
                <a:lnTo>
                  <a:pt x="41109" y="68897"/>
                </a:lnTo>
                <a:lnTo>
                  <a:pt x="43014" y="66027"/>
                </a:lnTo>
                <a:lnTo>
                  <a:pt x="85077" y="17221"/>
                </a:lnTo>
                <a:lnTo>
                  <a:pt x="88899" y="13398"/>
                </a:lnTo>
                <a:lnTo>
                  <a:pt x="87947" y="6692"/>
                </a:lnTo>
                <a:lnTo>
                  <a:pt x="84124" y="3822"/>
                </a:lnTo>
                <a:lnTo>
                  <a:pt x="80302" y="0"/>
                </a:lnTo>
                <a:lnTo>
                  <a:pt x="74561" y="952"/>
                </a:lnTo>
                <a:lnTo>
                  <a:pt x="70738" y="4787"/>
                </a:lnTo>
                <a:lnTo>
                  <a:pt x="35369" y="45923"/>
                </a:lnTo>
                <a:lnTo>
                  <a:pt x="17208" y="25831"/>
                </a:lnTo>
                <a:lnTo>
                  <a:pt x="13385" y="22009"/>
                </a:lnTo>
                <a:lnTo>
                  <a:pt x="7645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2870" y="39230"/>
                </a:lnTo>
                <a:lnTo>
                  <a:pt x="28676" y="66979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7810501" y="4005268"/>
            <a:ext cx="176212" cy="176199"/>
          </a:xfrm>
          <a:custGeom>
            <a:avLst/>
            <a:gdLst/>
            <a:ahLst/>
            <a:cxnLst/>
            <a:rect l="l" t="t" r="r" b="b"/>
            <a:pathLst>
              <a:path w="176212" h="176199">
                <a:moveTo>
                  <a:pt x="176212" y="88099"/>
                </a:moveTo>
                <a:lnTo>
                  <a:pt x="175406" y="76199"/>
                </a:lnTo>
                <a:lnTo>
                  <a:pt x="172305" y="62217"/>
                </a:lnTo>
                <a:lnTo>
                  <a:pt x="167072" y="49174"/>
                </a:lnTo>
                <a:lnTo>
                  <a:pt x="159913" y="37258"/>
                </a:lnTo>
                <a:lnTo>
                  <a:pt x="151035" y="26659"/>
                </a:lnTo>
                <a:lnTo>
                  <a:pt x="140645" y="17564"/>
                </a:lnTo>
                <a:lnTo>
                  <a:pt x="128950" y="10162"/>
                </a:lnTo>
                <a:lnTo>
                  <a:pt x="116156" y="4642"/>
                </a:lnTo>
                <a:lnTo>
                  <a:pt x="102470" y="1192"/>
                </a:lnTo>
                <a:lnTo>
                  <a:pt x="88099" y="0"/>
                </a:lnTo>
                <a:lnTo>
                  <a:pt x="76211" y="786"/>
                </a:lnTo>
                <a:lnTo>
                  <a:pt x="62229" y="3824"/>
                </a:lnTo>
                <a:lnTo>
                  <a:pt x="49186" y="8967"/>
                </a:lnTo>
                <a:lnTo>
                  <a:pt x="37269" y="16027"/>
                </a:lnTo>
                <a:lnTo>
                  <a:pt x="26668" y="24817"/>
                </a:lnTo>
                <a:lnTo>
                  <a:pt x="17570" y="35147"/>
                </a:lnTo>
                <a:lnTo>
                  <a:pt x="10166" y="46828"/>
                </a:lnTo>
                <a:lnTo>
                  <a:pt x="4644" y="59673"/>
                </a:lnTo>
                <a:lnTo>
                  <a:pt x="1192" y="73493"/>
                </a:lnTo>
                <a:lnTo>
                  <a:pt x="0" y="88099"/>
                </a:lnTo>
                <a:lnTo>
                  <a:pt x="787" y="99991"/>
                </a:lnTo>
                <a:lnTo>
                  <a:pt x="3825" y="113974"/>
                </a:lnTo>
                <a:lnTo>
                  <a:pt x="8969" y="127019"/>
                </a:lnTo>
                <a:lnTo>
                  <a:pt x="16031" y="138935"/>
                </a:lnTo>
                <a:lnTo>
                  <a:pt x="24821" y="149536"/>
                </a:lnTo>
                <a:lnTo>
                  <a:pt x="35152" y="158632"/>
                </a:lnTo>
                <a:lnTo>
                  <a:pt x="46834" y="166035"/>
                </a:lnTo>
                <a:lnTo>
                  <a:pt x="59678" y="171556"/>
                </a:lnTo>
                <a:lnTo>
                  <a:pt x="73496" y="175007"/>
                </a:lnTo>
                <a:lnTo>
                  <a:pt x="88099" y="176199"/>
                </a:lnTo>
                <a:lnTo>
                  <a:pt x="99802" y="175411"/>
                </a:lnTo>
                <a:lnTo>
                  <a:pt x="113633" y="172373"/>
                </a:lnTo>
                <a:lnTo>
                  <a:pt x="126611" y="167229"/>
                </a:lnTo>
                <a:lnTo>
                  <a:pt x="138529" y="160168"/>
                </a:lnTo>
                <a:lnTo>
                  <a:pt x="149182" y="151379"/>
                </a:lnTo>
                <a:lnTo>
                  <a:pt x="158361" y="141049"/>
                </a:lnTo>
                <a:lnTo>
                  <a:pt x="165861" y="129368"/>
                </a:lnTo>
                <a:lnTo>
                  <a:pt x="171474" y="116523"/>
                </a:lnTo>
                <a:lnTo>
                  <a:pt x="174993" y="102705"/>
                </a:lnTo>
                <a:lnTo>
                  <a:pt x="176212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7853366" y="4057650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36322" y="69850"/>
                </a:moveTo>
                <a:lnTo>
                  <a:pt x="39192" y="69850"/>
                </a:lnTo>
                <a:lnTo>
                  <a:pt x="41097" y="68897"/>
                </a:lnTo>
                <a:lnTo>
                  <a:pt x="43014" y="66027"/>
                </a:lnTo>
                <a:lnTo>
                  <a:pt x="86029" y="17221"/>
                </a:lnTo>
                <a:lnTo>
                  <a:pt x="88900" y="13398"/>
                </a:lnTo>
                <a:lnTo>
                  <a:pt x="88900" y="6692"/>
                </a:lnTo>
                <a:lnTo>
                  <a:pt x="85077" y="3822"/>
                </a:lnTo>
                <a:lnTo>
                  <a:pt x="81254" y="0"/>
                </a:lnTo>
                <a:lnTo>
                  <a:pt x="74561" y="952"/>
                </a:lnTo>
                <a:lnTo>
                  <a:pt x="71691" y="4787"/>
                </a:lnTo>
                <a:lnTo>
                  <a:pt x="35369" y="45923"/>
                </a:lnTo>
                <a:lnTo>
                  <a:pt x="18161" y="25831"/>
                </a:lnTo>
                <a:lnTo>
                  <a:pt x="14338" y="22009"/>
                </a:lnTo>
                <a:lnTo>
                  <a:pt x="7645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3822" y="39230"/>
                </a:lnTo>
                <a:lnTo>
                  <a:pt x="28676" y="66979"/>
                </a:lnTo>
                <a:lnTo>
                  <a:pt x="30581" y="68897"/>
                </a:lnTo>
                <a:lnTo>
                  <a:pt x="33451" y="69850"/>
                </a:lnTo>
                <a:lnTo>
                  <a:pt x="36322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8385175" y="4005268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870" y="76432"/>
                </a:lnTo>
                <a:lnTo>
                  <a:pt x="170870" y="62412"/>
                </a:lnTo>
                <a:lnTo>
                  <a:pt x="165761" y="49332"/>
                </a:lnTo>
                <a:lnTo>
                  <a:pt x="158732" y="37381"/>
                </a:lnTo>
                <a:lnTo>
                  <a:pt x="149973" y="26748"/>
                </a:lnTo>
                <a:lnTo>
                  <a:pt x="139671" y="17624"/>
                </a:lnTo>
                <a:lnTo>
                  <a:pt x="128017" y="10198"/>
                </a:lnTo>
                <a:lnTo>
                  <a:pt x="115200" y="4658"/>
                </a:lnTo>
                <a:lnTo>
                  <a:pt x="101407" y="1196"/>
                </a:lnTo>
                <a:lnTo>
                  <a:pt x="86829" y="0"/>
                </a:lnTo>
                <a:lnTo>
                  <a:pt x="76120" y="666"/>
                </a:lnTo>
                <a:lnTo>
                  <a:pt x="62260" y="3589"/>
                </a:lnTo>
                <a:lnTo>
                  <a:pt x="49288" y="8659"/>
                </a:lnTo>
                <a:lnTo>
                  <a:pt x="37402" y="15684"/>
                </a:lnTo>
                <a:lnTo>
                  <a:pt x="26800" y="24471"/>
                </a:lnTo>
                <a:lnTo>
                  <a:pt x="17681" y="34828"/>
                </a:lnTo>
                <a:lnTo>
                  <a:pt x="10243" y="46562"/>
                </a:lnTo>
                <a:lnTo>
                  <a:pt x="4684" y="59480"/>
                </a:lnTo>
                <a:lnTo>
                  <a:pt x="1204" y="73390"/>
                </a:lnTo>
                <a:lnTo>
                  <a:pt x="0" y="88099"/>
                </a:lnTo>
                <a:lnTo>
                  <a:pt x="664" y="99052"/>
                </a:lnTo>
                <a:lnTo>
                  <a:pt x="3571" y="113189"/>
                </a:lnTo>
                <a:lnTo>
                  <a:pt x="8609" y="126384"/>
                </a:lnTo>
                <a:lnTo>
                  <a:pt x="15577" y="138444"/>
                </a:lnTo>
                <a:lnTo>
                  <a:pt x="24278" y="149178"/>
                </a:lnTo>
                <a:lnTo>
                  <a:pt x="34514" y="158392"/>
                </a:lnTo>
                <a:lnTo>
                  <a:pt x="46085" y="165894"/>
                </a:lnTo>
                <a:lnTo>
                  <a:pt x="58793" y="171491"/>
                </a:lnTo>
                <a:lnTo>
                  <a:pt x="72441" y="174990"/>
                </a:lnTo>
                <a:lnTo>
                  <a:pt x="86829" y="176199"/>
                </a:lnTo>
                <a:lnTo>
                  <a:pt x="98454" y="175442"/>
                </a:lnTo>
                <a:lnTo>
                  <a:pt x="112425" y="172432"/>
                </a:lnTo>
                <a:lnTo>
                  <a:pt x="125459" y="167306"/>
                </a:lnTo>
                <a:lnTo>
                  <a:pt x="137369" y="160254"/>
                </a:lnTo>
                <a:lnTo>
                  <a:pt x="147965" y="151465"/>
                </a:lnTo>
                <a:lnTo>
                  <a:pt x="157058" y="141129"/>
                </a:lnTo>
                <a:lnTo>
                  <a:pt x="164460" y="129434"/>
                </a:lnTo>
                <a:lnTo>
                  <a:pt x="169981" y="116572"/>
                </a:lnTo>
                <a:lnTo>
                  <a:pt x="173432" y="102730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8428037" y="4057650"/>
            <a:ext cx="88900" cy="69850"/>
          </a:xfrm>
          <a:custGeom>
            <a:avLst/>
            <a:gdLst/>
            <a:ahLst/>
            <a:cxnLst/>
            <a:rect l="l" t="t" r="r" b="b"/>
            <a:pathLst>
              <a:path w="88900" h="69850">
                <a:moveTo>
                  <a:pt x="35369" y="69850"/>
                </a:moveTo>
                <a:lnTo>
                  <a:pt x="38239" y="69850"/>
                </a:lnTo>
                <a:lnTo>
                  <a:pt x="41109" y="68897"/>
                </a:lnTo>
                <a:lnTo>
                  <a:pt x="43014" y="66027"/>
                </a:lnTo>
                <a:lnTo>
                  <a:pt x="86029" y="17221"/>
                </a:lnTo>
                <a:lnTo>
                  <a:pt x="88899" y="13398"/>
                </a:lnTo>
                <a:lnTo>
                  <a:pt x="88899" y="6692"/>
                </a:lnTo>
                <a:lnTo>
                  <a:pt x="84124" y="3822"/>
                </a:lnTo>
                <a:lnTo>
                  <a:pt x="80302" y="0"/>
                </a:lnTo>
                <a:lnTo>
                  <a:pt x="74561" y="952"/>
                </a:lnTo>
                <a:lnTo>
                  <a:pt x="70738" y="4787"/>
                </a:lnTo>
                <a:lnTo>
                  <a:pt x="35369" y="45923"/>
                </a:lnTo>
                <a:lnTo>
                  <a:pt x="17208" y="25831"/>
                </a:lnTo>
                <a:lnTo>
                  <a:pt x="14338" y="22009"/>
                </a:lnTo>
                <a:lnTo>
                  <a:pt x="7645" y="22009"/>
                </a:lnTo>
                <a:lnTo>
                  <a:pt x="3822" y="24879"/>
                </a:lnTo>
                <a:lnTo>
                  <a:pt x="0" y="28701"/>
                </a:lnTo>
                <a:lnTo>
                  <a:pt x="0" y="34442"/>
                </a:lnTo>
                <a:lnTo>
                  <a:pt x="2870" y="39230"/>
                </a:lnTo>
                <a:lnTo>
                  <a:pt x="28676" y="66979"/>
                </a:lnTo>
                <a:lnTo>
                  <a:pt x="30594" y="68897"/>
                </a:lnTo>
                <a:lnTo>
                  <a:pt x="33451" y="69850"/>
                </a:lnTo>
                <a:lnTo>
                  <a:pt x="35369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7267575" y="4005268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919" y="76789"/>
                </a:lnTo>
                <a:lnTo>
                  <a:pt x="170979" y="62710"/>
                </a:lnTo>
                <a:lnTo>
                  <a:pt x="165926" y="49573"/>
                </a:lnTo>
                <a:lnTo>
                  <a:pt x="158949" y="37567"/>
                </a:lnTo>
                <a:lnTo>
                  <a:pt x="150239" y="26884"/>
                </a:lnTo>
                <a:lnTo>
                  <a:pt x="139984" y="17715"/>
                </a:lnTo>
                <a:lnTo>
                  <a:pt x="128374" y="10251"/>
                </a:lnTo>
                <a:lnTo>
                  <a:pt x="115599" y="4683"/>
                </a:lnTo>
                <a:lnTo>
                  <a:pt x="101849" y="1202"/>
                </a:lnTo>
                <a:lnTo>
                  <a:pt x="87312" y="0"/>
                </a:lnTo>
                <a:lnTo>
                  <a:pt x="76104" y="711"/>
                </a:lnTo>
                <a:lnTo>
                  <a:pt x="62153" y="3677"/>
                </a:lnTo>
                <a:lnTo>
                  <a:pt x="49133" y="8775"/>
                </a:lnTo>
                <a:lnTo>
                  <a:pt x="37235" y="15814"/>
                </a:lnTo>
                <a:lnTo>
                  <a:pt x="26647" y="24602"/>
                </a:lnTo>
                <a:lnTo>
                  <a:pt x="17559" y="34949"/>
                </a:lnTo>
                <a:lnTo>
                  <a:pt x="10161" y="46663"/>
                </a:lnTo>
                <a:lnTo>
                  <a:pt x="4642" y="59554"/>
                </a:lnTo>
                <a:lnTo>
                  <a:pt x="1192" y="73429"/>
                </a:lnTo>
                <a:lnTo>
                  <a:pt x="0" y="88099"/>
                </a:lnTo>
                <a:lnTo>
                  <a:pt x="705" y="99410"/>
                </a:lnTo>
                <a:lnTo>
                  <a:pt x="3645" y="113488"/>
                </a:lnTo>
                <a:lnTo>
                  <a:pt x="8698" y="126626"/>
                </a:lnTo>
                <a:lnTo>
                  <a:pt x="15675" y="138632"/>
                </a:lnTo>
                <a:lnTo>
                  <a:pt x="24385" y="149314"/>
                </a:lnTo>
                <a:lnTo>
                  <a:pt x="34640" y="158484"/>
                </a:lnTo>
                <a:lnTo>
                  <a:pt x="46250" y="165948"/>
                </a:lnTo>
                <a:lnTo>
                  <a:pt x="59025" y="171516"/>
                </a:lnTo>
                <a:lnTo>
                  <a:pt x="72775" y="174997"/>
                </a:lnTo>
                <a:lnTo>
                  <a:pt x="87312" y="176199"/>
                </a:lnTo>
                <a:lnTo>
                  <a:pt x="98520" y="175488"/>
                </a:lnTo>
                <a:lnTo>
                  <a:pt x="112471" y="172522"/>
                </a:lnTo>
                <a:lnTo>
                  <a:pt x="125491" y="167423"/>
                </a:lnTo>
                <a:lnTo>
                  <a:pt x="137389" y="160385"/>
                </a:lnTo>
                <a:lnTo>
                  <a:pt x="147977" y="151596"/>
                </a:lnTo>
                <a:lnTo>
                  <a:pt x="157065" y="141250"/>
                </a:lnTo>
                <a:lnTo>
                  <a:pt x="164463" y="129536"/>
                </a:lnTo>
                <a:lnTo>
                  <a:pt x="169982" y="116645"/>
                </a:lnTo>
                <a:lnTo>
                  <a:pt x="173432" y="102769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7315205" y="4057650"/>
            <a:ext cx="79375" cy="76200"/>
          </a:xfrm>
          <a:custGeom>
            <a:avLst/>
            <a:gdLst/>
            <a:ahLst/>
            <a:cxnLst/>
            <a:rect l="l" t="t" r="r" b="b"/>
            <a:pathLst>
              <a:path w="79375" h="76200">
                <a:moveTo>
                  <a:pt x="67754" y="76200"/>
                </a:moveTo>
                <a:lnTo>
                  <a:pt x="70662" y="76200"/>
                </a:lnTo>
                <a:lnTo>
                  <a:pt x="73558" y="75247"/>
                </a:lnTo>
                <a:lnTo>
                  <a:pt x="75501" y="73342"/>
                </a:lnTo>
                <a:lnTo>
                  <a:pt x="79375" y="70485"/>
                </a:lnTo>
                <a:lnTo>
                  <a:pt x="79375" y="63817"/>
                </a:lnTo>
                <a:lnTo>
                  <a:pt x="75501" y="60007"/>
                </a:lnTo>
                <a:lnTo>
                  <a:pt x="18389" y="3809"/>
                </a:lnTo>
                <a:lnTo>
                  <a:pt x="14516" y="0"/>
                </a:lnTo>
                <a:lnTo>
                  <a:pt x="7734" y="0"/>
                </a:lnTo>
                <a:lnTo>
                  <a:pt x="3860" y="3809"/>
                </a:lnTo>
                <a:lnTo>
                  <a:pt x="0" y="7619"/>
                </a:lnTo>
                <a:lnTo>
                  <a:pt x="0" y="13334"/>
                </a:lnTo>
                <a:lnTo>
                  <a:pt x="3860" y="17144"/>
                </a:lnTo>
                <a:lnTo>
                  <a:pt x="60972" y="73342"/>
                </a:lnTo>
                <a:lnTo>
                  <a:pt x="62915" y="75247"/>
                </a:lnTo>
                <a:lnTo>
                  <a:pt x="65824" y="76200"/>
                </a:lnTo>
                <a:lnTo>
                  <a:pt x="67754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7315205" y="4057650"/>
            <a:ext cx="79375" cy="76200"/>
          </a:xfrm>
          <a:custGeom>
            <a:avLst/>
            <a:gdLst/>
            <a:ahLst/>
            <a:cxnLst/>
            <a:rect l="l" t="t" r="r" b="b"/>
            <a:pathLst>
              <a:path w="79375" h="76200">
                <a:moveTo>
                  <a:pt x="10642" y="76200"/>
                </a:moveTo>
                <a:lnTo>
                  <a:pt x="13550" y="76200"/>
                </a:lnTo>
                <a:lnTo>
                  <a:pt x="16446" y="75247"/>
                </a:lnTo>
                <a:lnTo>
                  <a:pt x="18389" y="73342"/>
                </a:lnTo>
                <a:lnTo>
                  <a:pt x="75501" y="17144"/>
                </a:lnTo>
                <a:lnTo>
                  <a:pt x="79374" y="13334"/>
                </a:lnTo>
                <a:lnTo>
                  <a:pt x="79374" y="7619"/>
                </a:lnTo>
                <a:lnTo>
                  <a:pt x="75501" y="3809"/>
                </a:lnTo>
                <a:lnTo>
                  <a:pt x="71627" y="0"/>
                </a:lnTo>
                <a:lnTo>
                  <a:pt x="64846" y="0"/>
                </a:lnTo>
                <a:lnTo>
                  <a:pt x="60972" y="3809"/>
                </a:lnTo>
                <a:lnTo>
                  <a:pt x="3860" y="60007"/>
                </a:lnTo>
                <a:lnTo>
                  <a:pt x="0" y="63817"/>
                </a:lnTo>
                <a:lnTo>
                  <a:pt x="0" y="70485"/>
                </a:lnTo>
                <a:lnTo>
                  <a:pt x="3860" y="73342"/>
                </a:lnTo>
                <a:lnTo>
                  <a:pt x="5803" y="75247"/>
                </a:lnTo>
                <a:lnTo>
                  <a:pt x="8712" y="76200"/>
                </a:lnTo>
                <a:lnTo>
                  <a:pt x="10642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8151812" y="4005268"/>
            <a:ext cx="174625" cy="176199"/>
          </a:xfrm>
          <a:custGeom>
            <a:avLst/>
            <a:gdLst/>
            <a:ahLst/>
            <a:cxnLst/>
            <a:rect l="l" t="t" r="r" b="b"/>
            <a:pathLst>
              <a:path w="174625" h="176199">
                <a:moveTo>
                  <a:pt x="174625" y="88099"/>
                </a:moveTo>
                <a:lnTo>
                  <a:pt x="173960" y="77146"/>
                </a:lnTo>
                <a:lnTo>
                  <a:pt x="171053" y="63010"/>
                </a:lnTo>
                <a:lnTo>
                  <a:pt x="166015" y="49815"/>
                </a:lnTo>
                <a:lnTo>
                  <a:pt x="159047" y="37755"/>
                </a:lnTo>
                <a:lnTo>
                  <a:pt x="150346" y="27021"/>
                </a:lnTo>
                <a:lnTo>
                  <a:pt x="140110" y="17807"/>
                </a:lnTo>
                <a:lnTo>
                  <a:pt x="128539" y="10305"/>
                </a:lnTo>
                <a:lnTo>
                  <a:pt x="115831" y="4708"/>
                </a:lnTo>
                <a:lnTo>
                  <a:pt x="102183" y="1209"/>
                </a:lnTo>
                <a:lnTo>
                  <a:pt x="87795" y="0"/>
                </a:lnTo>
                <a:lnTo>
                  <a:pt x="76170" y="757"/>
                </a:lnTo>
                <a:lnTo>
                  <a:pt x="62199" y="3767"/>
                </a:lnTo>
                <a:lnTo>
                  <a:pt x="49165" y="8893"/>
                </a:lnTo>
                <a:lnTo>
                  <a:pt x="37255" y="15945"/>
                </a:lnTo>
                <a:lnTo>
                  <a:pt x="26659" y="24734"/>
                </a:lnTo>
                <a:lnTo>
                  <a:pt x="17566" y="35070"/>
                </a:lnTo>
                <a:lnTo>
                  <a:pt x="10164" y="46764"/>
                </a:lnTo>
                <a:lnTo>
                  <a:pt x="4643" y="59627"/>
                </a:lnTo>
                <a:lnTo>
                  <a:pt x="1192" y="73469"/>
                </a:lnTo>
                <a:lnTo>
                  <a:pt x="0" y="88099"/>
                </a:lnTo>
                <a:lnTo>
                  <a:pt x="754" y="99767"/>
                </a:lnTo>
                <a:lnTo>
                  <a:pt x="3754" y="113787"/>
                </a:lnTo>
                <a:lnTo>
                  <a:pt x="8863" y="126867"/>
                </a:lnTo>
                <a:lnTo>
                  <a:pt x="15892" y="138818"/>
                </a:lnTo>
                <a:lnTo>
                  <a:pt x="24651" y="149451"/>
                </a:lnTo>
                <a:lnTo>
                  <a:pt x="34953" y="158575"/>
                </a:lnTo>
                <a:lnTo>
                  <a:pt x="46607" y="166001"/>
                </a:lnTo>
                <a:lnTo>
                  <a:pt x="59424" y="171540"/>
                </a:lnTo>
                <a:lnTo>
                  <a:pt x="73217" y="175003"/>
                </a:lnTo>
                <a:lnTo>
                  <a:pt x="87795" y="176199"/>
                </a:lnTo>
                <a:lnTo>
                  <a:pt x="98504" y="175533"/>
                </a:lnTo>
                <a:lnTo>
                  <a:pt x="112364" y="172610"/>
                </a:lnTo>
                <a:lnTo>
                  <a:pt x="125336" y="167540"/>
                </a:lnTo>
                <a:lnTo>
                  <a:pt x="137222" y="160515"/>
                </a:lnTo>
                <a:lnTo>
                  <a:pt x="147824" y="151728"/>
                </a:lnTo>
                <a:lnTo>
                  <a:pt x="156943" y="141371"/>
                </a:lnTo>
                <a:lnTo>
                  <a:pt x="164381" y="129637"/>
                </a:lnTo>
                <a:lnTo>
                  <a:pt x="169940" y="116719"/>
                </a:lnTo>
                <a:lnTo>
                  <a:pt x="173420" y="102809"/>
                </a:lnTo>
                <a:lnTo>
                  <a:pt x="174625" y="88099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8201028" y="4057650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67221" y="76200"/>
                </a:moveTo>
                <a:lnTo>
                  <a:pt x="70104" y="76200"/>
                </a:lnTo>
                <a:lnTo>
                  <a:pt x="73939" y="73342"/>
                </a:lnTo>
                <a:lnTo>
                  <a:pt x="77787" y="70485"/>
                </a:lnTo>
                <a:lnTo>
                  <a:pt x="77787" y="63817"/>
                </a:lnTo>
                <a:lnTo>
                  <a:pt x="73939" y="60007"/>
                </a:lnTo>
                <a:lnTo>
                  <a:pt x="17284" y="3809"/>
                </a:lnTo>
                <a:lnTo>
                  <a:pt x="13436" y="0"/>
                </a:lnTo>
                <a:lnTo>
                  <a:pt x="7683" y="0"/>
                </a:lnTo>
                <a:lnTo>
                  <a:pt x="3835" y="3809"/>
                </a:lnTo>
                <a:lnTo>
                  <a:pt x="0" y="7619"/>
                </a:lnTo>
                <a:lnTo>
                  <a:pt x="0" y="13334"/>
                </a:lnTo>
                <a:lnTo>
                  <a:pt x="3835" y="17144"/>
                </a:lnTo>
                <a:lnTo>
                  <a:pt x="60502" y="73342"/>
                </a:lnTo>
                <a:lnTo>
                  <a:pt x="62420" y="75247"/>
                </a:lnTo>
                <a:lnTo>
                  <a:pt x="65303" y="76200"/>
                </a:lnTo>
                <a:lnTo>
                  <a:pt x="67221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8201022" y="4057650"/>
            <a:ext cx="77787" cy="76200"/>
          </a:xfrm>
          <a:custGeom>
            <a:avLst/>
            <a:gdLst/>
            <a:ahLst/>
            <a:cxnLst/>
            <a:rect l="l" t="t" r="r" b="b"/>
            <a:pathLst>
              <a:path w="77787" h="76200">
                <a:moveTo>
                  <a:pt x="10566" y="76200"/>
                </a:moveTo>
                <a:lnTo>
                  <a:pt x="13449" y="76200"/>
                </a:lnTo>
                <a:lnTo>
                  <a:pt x="17284" y="73342"/>
                </a:lnTo>
                <a:lnTo>
                  <a:pt x="73952" y="17144"/>
                </a:lnTo>
                <a:lnTo>
                  <a:pt x="77787" y="13334"/>
                </a:lnTo>
                <a:lnTo>
                  <a:pt x="77787" y="7619"/>
                </a:lnTo>
                <a:lnTo>
                  <a:pt x="73952" y="3809"/>
                </a:lnTo>
                <a:lnTo>
                  <a:pt x="70103" y="0"/>
                </a:lnTo>
                <a:lnTo>
                  <a:pt x="64350" y="0"/>
                </a:lnTo>
                <a:lnTo>
                  <a:pt x="60502" y="3809"/>
                </a:lnTo>
                <a:lnTo>
                  <a:pt x="3848" y="60007"/>
                </a:lnTo>
                <a:lnTo>
                  <a:pt x="0" y="63817"/>
                </a:lnTo>
                <a:lnTo>
                  <a:pt x="0" y="70485"/>
                </a:lnTo>
                <a:lnTo>
                  <a:pt x="3848" y="73342"/>
                </a:lnTo>
                <a:lnTo>
                  <a:pt x="5765" y="75247"/>
                </a:lnTo>
                <a:lnTo>
                  <a:pt x="8648" y="76200"/>
                </a:lnTo>
                <a:lnTo>
                  <a:pt x="10566" y="762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7264398" y="4002093"/>
            <a:ext cx="177800" cy="177800"/>
          </a:xfrm>
          <a:custGeom>
            <a:avLst/>
            <a:gdLst/>
            <a:ahLst/>
            <a:cxnLst/>
            <a:rect l="l" t="t" r="r" b="b"/>
            <a:pathLst>
              <a:path w="177800" h="177800">
                <a:moveTo>
                  <a:pt x="177800" y="89369"/>
                </a:moveTo>
                <a:lnTo>
                  <a:pt x="176834" y="76149"/>
                </a:lnTo>
                <a:lnTo>
                  <a:pt x="173610" y="62173"/>
                </a:lnTo>
                <a:lnTo>
                  <a:pt x="168311" y="49138"/>
                </a:lnTo>
                <a:lnTo>
                  <a:pt x="161129" y="37230"/>
                </a:lnTo>
                <a:lnTo>
                  <a:pt x="152259" y="26638"/>
                </a:lnTo>
                <a:lnTo>
                  <a:pt x="141894" y="17549"/>
                </a:lnTo>
                <a:lnTo>
                  <a:pt x="130229" y="10154"/>
                </a:lnTo>
                <a:lnTo>
                  <a:pt x="117457" y="4638"/>
                </a:lnTo>
                <a:lnTo>
                  <a:pt x="103773" y="1190"/>
                </a:lnTo>
                <a:lnTo>
                  <a:pt x="89369" y="0"/>
                </a:lnTo>
                <a:lnTo>
                  <a:pt x="75471" y="1069"/>
                </a:lnTo>
                <a:lnTo>
                  <a:pt x="61606" y="4378"/>
                </a:lnTo>
                <a:lnTo>
                  <a:pt x="48679" y="9744"/>
                </a:lnTo>
                <a:lnTo>
                  <a:pt x="36875" y="16983"/>
                </a:lnTo>
                <a:lnTo>
                  <a:pt x="26379" y="25910"/>
                </a:lnTo>
                <a:lnTo>
                  <a:pt x="17376" y="36338"/>
                </a:lnTo>
                <a:lnTo>
                  <a:pt x="10052" y="48083"/>
                </a:lnTo>
                <a:lnTo>
                  <a:pt x="4591" y="60961"/>
                </a:lnTo>
                <a:lnTo>
                  <a:pt x="1178" y="74784"/>
                </a:lnTo>
                <a:lnTo>
                  <a:pt x="0" y="89369"/>
                </a:lnTo>
                <a:lnTo>
                  <a:pt x="966" y="102353"/>
                </a:lnTo>
                <a:lnTo>
                  <a:pt x="4195" y="116117"/>
                </a:lnTo>
                <a:lnTo>
                  <a:pt x="9512" y="128988"/>
                </a:lnTo>
                <a:lnTo>
                  <a:pt x="16728" y="140773"/>
                </a:lnTo>
                <a:lnTo>
                  <a:pt x="25654" y="151278"/>
                </a:lnTo>
                <a:lnTo>
                  <a:pt x="36104" y="160308"/>
                </a:lnTo>
                <a:lnTo>
                  <a:pt x="47888" y="167669"/>
                </a:lnTo>
                <a:lnTo>
                  <a:pt x="60820" y="173168"/>
                </a:lnTo>
                <a:lnTo>
                  <a:pt x="74709" y="176609"/>
                </a:lnTo>
                <a:lnTo>
                  <a:pt x="89369" y="177800"/>
                </a:lnTo>
                <a:lnTo>
                  <a:pt x="101677" y="176933"/>
                </a:lnTo>
                <a:lnTo>
                  <a:pt x="115552" y="173790"/>
                </a:lnTo>
                <a:lnTo>
                  <a:pt x="128532" y="168541"/>
                </a:lnTo>
                <a:lnTo>
                  <a:pt x="140421" y="161382"/>
                </a:lnTo>
                <a:lnTo>
                  <a:pt x="151021" y="152510"/>
                </a:lnTo>
                <a:lnTo>
                  <a:pt x="160136" y="142124"/>
                </a:lnTo>
                <a:lnTo>
                  <a:pt x="167568" y="130419"/>
                </a:lnTo>
                <a:lnTo>
                  <a:pt x="173121" y="117593"/>
                </a:lnTo>
                <a:lnTo>
                  <a:pt x="176597" y="103844"/>
                </a:lnTo>
                <a:lnTo>
                  <a:pt x="177800" y="89369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7313608" y="4054475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68859" y="79375"/>
                </a:moveTo>
                <a:lnTo>
                  <a:pt x="70777" y="79375"/>
                </a:lnTo>
                <a:lnTo>
                  <a:pt x="73647" y="78409"/>
                </a:lnTo>
                <a:lnTo>
                  <a:pt x="75552" y="76466"/>
                </a:lnTo>
                <a:lnTo>
                  <a:pt x="79375" y="72593"/>
                </a:lnTo>
                <a:lnTo>
                  <a:pt x="79375" y="65824"/>
                </a:lnTo>
                <a:lnTo>
                  <a:pt x="75552" y="61950"/>
                </a:lnTo>
                <a:lnTo>
                  <a:pt x="18173" y="3873"/>
                </a:lnTo>
                <a:lnTo>
                  <a:pt x="14351" y="0"/>
                </a:lnTo>
                <a:lnTo>
                  <a:pt x="7658" y="0"/>
                </a:lnTo>
                <a:lnTo>
                  <a:pt x="3835" y="3873"/>
                </a:lnTo>
                <a:lnTo>
                  <a:pt x="0" y="7747"/>
                </a:lnTo>
                <a:lnTo>
                  <a:pt x="0" y="13550"/>
                </a:lnTo>
                <a:lnTo>
                  <a:pt x="3835" y="17424"/>
                </a:lnTo>
                <a:lnTo>
                  <a:pt x="62166" y="76466"/>
                </a:lnTo>
                <a:lnTo>
                  <a:pt x="65989" y="79375"/>
                </a:lnTo>
                <a:lnTo>
                  <a:pt x="68859" y="79375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7313607" y="4054475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11480" y="79375"/>
                </a:moveTo>
                <a:lnTo>
                  <a:pt x="13398" y="79375"/>
                </a:lnTo>
                <a:lnTo>
                  <a:pt x="16255" y="78409"/>
                </a:lnTo>
                <a:lnTo>
                  <a:pt x="18173" y="76466"/>
                </a:lnTo>
                <a:lnTo>
                  <a:pt x="75552" y="17424"/>
                </a:lnTo>
                <a:lnTo>
                  <a:pt x="79374" y="13550"/>
                </a:lnTo>
                <a:lnTo>
                  <a:pt x="79374" y="7747"/>
                </a:lnTo>
                <a:lnTo>
                  <a:pt x="75552" y="3873"/>
                </a:lnTo>
                <a:lnTo>
                  <a:pt x="71729" y="0"/>
                </a:lnTo>
                <a:lnTo>
                  <a:pt x="65989" y="0"/>
                </a:lnTo>
                <a:lnTo>
                  <a:pt x="62166" y="3873"/>
                </a:lnTo>
                <a:lnTo>
                  <a:pt x="3835" y="61950"/>
                </a:lnTo>
                <a:lnTo>
                  <a:pt x="0" y="65824"/>
                </a:lnTo>
                <a:lnTo>
                  <a:pt x="0" y="72593"/>
                </a:lnTo>
                <a:lnTo>
                  <a:pt x="3835" y="76466"/>
                </a:lnTo>
                <a:lnTo>
                  <a:pt x="5740" y="78409"/>
                </a:lnTo>
                <a:lnTo>
                  <a:pt x="8610" y="79375"/>
                </a:lnTo>
                <a:lnTo>
                  <a:pt x="11480" y="79375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8151812" y="4002093"/>
            <a:ext cx="177800" cy="177800"/>
          </a:xfrm>
          <a:custGeom>
            <a:avLst/>
            <a:gdLst/>
            <a:ahLst/>
            <a:cxnLst/>
            <a:rect l="l" t="t" r="r" b="b"/>
            <a:pathLst>
              <a:path w="177800" h="177800">
                <a:moveTo>
                  <a:pt x="177800" y="89369"/>
                </a:moveTo>
                <a:lnTo>
                  <a:pt x="176834" y="76149"/>
                </a:lnTo>
                <a:lnTo>
                  <a:pt x="173610" y="62173"/>
                </a:lnTo>
                <a:lnTo>
                  <a:pt x="168311" y="49138"/>
                </a:lnTo>
                <a:lnTo>
                  <a:pt x="161129" y="37230"/>
                </a:lnTo>
                <a:lnTo>
                  <a:pt x="152259" y="26638"/>
                </a:lnTo>
                <a:lnTo>
                  <a:pt x="141894" y="17549"/>
                </a:lnTo>
                <a:lnTo>
                  <a:pt x="130229" y="10154"/>
                </a:lnTo>
                <a:lnTo>
                  <a:pt x="117457" y="4638"/>
                </a:lnTo>
                <a:lnTo>
                  <a:pt x="103773" y="1190"/>
                </a:lnTo>
                <a:lnTo>
                  <a:pt x="89369" y="0"/>
                </a:lnTo>
                <a:lnTo>
                  <a:pt x="75471" y="1069"/>
                </a:lnTo>
                <a:lnTo>
                  <a:pt x="61606" y="4378"/>
                </a:lnTo>
                <a:lnTo>
                  <a:pt x="48679" y="9744"/>
                </a:lnTo>
                <a:lnTo>
                  <a:pt x="36875" y="16983"/>
                </a:lnTo>
                <a:lnTo>
                  <a:pt x="26379" y="25910"/>
                </a:lnTo>
                <a:lnTo>
                  <a:pt x="17376" y="36338"/>
                </a:lnTo>
                <a:lnTo>
                  <a:pt x="10052" y="48083"/>
                </a:lnTo>
                <a:lnTo>
                  <a:pt x="4591" y="60961"/>
                </a:lnTo>
                <a:lnTo>
                  <a:pt x="1178" y="74784"/>
                </a:lnTo>
                <a:lnTo>
                  <a:pt x="0" y="89369"/>
                </a:lnTo>
                <a:lnTo>
                  <a:pt x="966" y="102353"/>
                </a:lnTo>
                <a:lnTo>
                  <a:pt x="4195" y="116117"/>
                </a:lnTo>
                <a:lnTo>
                  <a:pt x="9512" y="128988"/>
                </a:lnTo>
                <a:lnTo>
                  <a:pt x="16728" y="140773"/>
                </a:lnTo>
                <a:lnTo>
                  <a:pt x="25654" y="151278"/>
                </a:lnTo>
                <a:lnTo>
                  <a:pt x="36104" y="160308"/>
                </a:lnTo>
                <a:lnTo>
                  <a:pt x="47888" y="167669"/>
                </a:lnTo>
                <a:lnTo>
                  <a:pt x="60820" y="173168"/>
                </a:lnTo>
                <a:lnTo>
                  <a:pt x="74709" y="176609"/>
                </a:lnTo>
                <a:lnTo>
                  <a:pt x="89369" y="177800"/>
                </a:lnTo>
                <a:lnTo>
                  <a:pt x="101677" y="176933"/>
                </a:lnTo>
                <a:lnTo>
                  <a:pt x="115552" y="173790"/>
                </a:lnTo>
                <a:lnTo>
                  <a:pt x="128532" y="168541"/>
                </a:lnTo>
                <a:lnTo>
                  <a:pt x="140421" y="161382"/>
                </a:lnTo>
                <a:lnTo>
                  <a:pt x="151021" y="152510"/>
                </a:lnTo>
                <a:lnTo>
                  <a:pt x="160136" y="142124"/>
                </a:lnTo>
                <a:lnTo>
                  <a:pt x="167568" y="130419"/>
                </a:lnTo>
                <a:lnTo>
                  <a:pt x="173121" y="117593"/>
                </a:lnTo>
                <a:lnTo>
                  <a:pt x="176597" y="103844"/>
                </a:lnTo>
                <a:lnTo>
                  <a:pt x="177800" y="89369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8201021" y="4054475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68859" y="79375"/>
                </a:moveTo>
                <a:lnTo>
                  <a:pt x="70777" y="79375"/>
                </a:lnTo>
                <a:lnTo>
                  <a:pt x="73647" y="78409"/>
                </a:lnTo>
                <a:lnTo>
                  <a:pt x="75552" y="76466"/>
                </a:lnTo>
                <a:lnTo>
                  <a:pt x="79375" y="72593"/>
                </a:lnTo>
                <a:lnTo>
                  <a:pt x="79375" y="65824"/>
                </a:lnTo>
                <a:lnTo>
                  <a:pt x="75552" y="61950"/>
                </a:lnTo>
                <a:lnTo>
                  <a:pt x="18173" y="3873"/>
                </a:lnTo>
                <a:lnTo>
                  <a:pt x="14351" y="0"/>
                </a:lnTo>
                <a:lnTo>
                  <a:pt x="7658" y="0"/>
                </a:lnTo>
                <a:lnTo>
                  <a:pt x="3835" y="3873"/>
                </a:lnTo>
                <a:lnTo>
                  <a:pt x="0" y="7747"/>
                </a:lnTo>
                <a:lnTo>
                  <a:pt x="0" y="13550"/>
                </a:lnTo>
                <a:lnTo>
                  <a:pt x="3835" y="17424"/>
                </a:lnTo>
                <a:lnTo>
                  <a:pt x="62166" y="76466"/>
                </a:lnTo>
                <a:lnTo>
                  <a:pt x="65989" y="79375"/>
                </a:lnTo>
                <a:lnTo>
                  <a:pt x="68859" y="79375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8201019" y="4054475"/>
            <a:ext cx="79375" cy="79375"/>
          </a:xfrm>
          <a:custGeom>
            <a:avLst/>
            <a:gdLst/>
            <a:ahLst/>
            <a:cxnLst/>
            <a:rect l="l" t="t" r="r" b="b"/>
            <a:pathLst>
              <a:path w="79375" h="79375">
                <a:moveTo>
                  <a:pt x="11480" y="79375"/>
                </a:moveTo>
                <a:lnTo>
                  <a:pt x="13398" y="79375"/>
                </a:lnTo>
                <a:lnTo>
                  <a:pt x="16255" y="78409"/>
                </a:lnTo>
                <a:lnTo>
                  <a:pt x="18173" y="76466"/>
                </a:lnTo>
                <a:lnTo>
                  <a:pt x="75552" y="17424"/>
                </a:lnTo>
                <a:lnTo>
                  <a:pt x="79374" y="13550"/>
                </a:lnTo>
                <a:lnTo>
                  <a:pt x="79374" y="7747"/>
                </a:lnTo>
                <a:lnTo>
                  <a:pt x="75552" y="3873"/>
                </a:lnTo>
                <a:lnTo>
                  <a:pt x="71729" y="0"/>
                </a:lnTo>
                <a:lnTo>
                  <a:pt x="65989" y="0"/>
                </a:lnTo>
                <a:lnTo>
                  <a:pt x="62166" y="3873"/>
                </a:lnTo>
                <a:lnTo>
                  <a:pt x="3835" y="61950"/>
                </a:lnTo>
                <a:lnTo>
                  <a:pt x="0" y="65824"/>
                </a:lnTo>
                <a:lnTo>
                  <a:pt x="0" y="72593"/>
                </a:lnTo>
                <a:lnTo>
                  <a:pt x="3835" y="76466"/>
                </a:lnTo>
                <a:lnTo>
                  <a:pt x="5740" y="78409"/>
                </a:lnTo>
                <a:lnTo>
                  <a:pt x="8610" y="79375"/>
                </a:lnTo>
                <a:lnTo>
                  <a:pt x="11480" y="79375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6808787" y="517683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6789737" y="372585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5" y="20073"/>
                </a:lnTo>
                <a:lnTo>
                  <a:pt x="50722" y="563"/>
                </a:lnTo>
                <a:lnTo>
                  <a:pt x="58902" y="0"/>
                </a:lnTo>
                <a:lnTo>
                  <a:pt x="1961972" y="0"/>
                </a:lnTo>
                <a:lnTo>
                  <a:pt x="2000811" y="14613"/>
                </a:lnTo>
                <a:lnTo>
                  <a:pt x="2020322" y="5072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70" y="2075434"/>
                </a:lnTo>
                <a:lnTo>
                  <a:pt x="1970155" y="2094936"/>
                </a:lnTo>
                <a:lnTo>
                  <a:pt x="1961972" y="2095499"/>
                </a:lnTo>
                <a:lnTo>
                  <a:pt x="58902" y="2095499"/>
                </a:lnTo>
                <a:lnTo>
                  <a:pt x="20067" y="2080885"/>
                </a:lnTo>
                <a:lnTo>
                  <a:pt x="562" y="2044771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03936" y="1668463"/>
            <a:ext cx="236537" cy="40957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293180" y="1744662"/>
            <a:ext cx="510267" cy="28575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830887" y="1768476"/>
            <a:ext cx="261937" cy="261937"/>
          </a:xfrm>
          <a:custGeom>
            <a:avLst/>
            <a:gdLst/>
            <a:ahLst/>
            <a:cxnLst/>
            <a:rect l="l" t="t" r="r" b="b"/>
            <a:pathLst>
              <a:path w="261937" h="261937">
                <a:moveTo>
                  <a:pt x="261937" y="130492"/>
                </a:moveTo>
                <a:lnTo>
                  <a:pt x="261706" y="122615"/>
                </a:lnTo>
                <a:lnTo>
                  <a:pt x="260053" y="108137"/>
                </a:lnTo>
                <a:lnTo>
                  <a:pt x="256880" y="94197"/>
                </a:lnTo>
                <a:lnTo>
                  <a:pt x="252273" y="80879"/>
                </a:lnTo>
                <a:lnTo>
                  <a:pt x="246317" y="68270"/>
                </a:lnTo>
                <a:lnTo>
                  <a:pt x="239099" y="56456"/>
                </a:lnTo>
                <a:lnTo>
                  <a:pt x="230703" y="45521"/>
                </a:lnTo>
                <a:lnTo>
                  <a:pt x="221216" y="35551"/>
                </a:lnTo>
                <a:lnTo>
                  <a:pt x="210724" y="26633"/>
                </a:lnTo>
                <a:lnTo>
                  <a:pt x="199311" y="18852"/>
                </a:lnTo>
                <a:lnTo>
                  <a:pt x="187064" y="12294"/>
                </a:lnTo>
                <a:lnTo>
                  <a:pt x="174068" y="7044"/>
                </a:lnTo>
                <a:lnTo>
                  <a:pt x="160409" y="3187"/>
                </a:lnTo>
                <a:lnTo>
                  <a:pt x="146172" y="811"/>
                </a:lnTo>
                <a:lnTo>
                  <a:pt x="131445" y="0"/>
                </a:lnTo>
                <a:lnTo>
                  <a:pt x="122813" y="276"/>
                </a:lnTo>
                <a:lnTo>
                  <a:pt x="108385" y="2000"/>
                </a:lnTo>
                <a:lnTo>
                  <a:pt x="94474" y="5228"/>
                </a:lnTo>
                <a:lnTo>
                  <a:pt x="81168" y="9877"/>
                </a:lnTo>
                <a:lnTo>
                  <a:pt x="68555" y="15860"/>
                </a:lnTo>
                <a:lnTo>
                  <a:pt x="56723" y="23095"/>
                </a:lnTo>
                <a:lnTo>
                  <a:pt x="45761" y="31495"/>
                </a:lnTo>
                <a:lnTo>
                  <a:pt x="35758" y="40976"/>
                </a:lnTo>
                <a:lnTo>
                  <a:pt x="26802" y="51453"/>
                </a:lnTo>
                <a:lnTo>
                  <a:pt x="18981" y="62842"/>
                </a:lnTo>
                <a:lnTo>
                  <a:pt x="12383" y="75057"/>
                </a:lnTo>
                <a:lnTo>
                  <a:pt x="7098" y="88015"/>
                </a:lnTo>
                <a:lnTo>
                  <a:pt x="3213" y="101629"/>
                </a:lnTo>
                <a:lnTo>
                  <a:pt x="818" y="115817"/>
                </a:lnTo>
                <a:lnTo>
                  <a:pt x="0" y="130492"/>
                </a:lnTo>
                <a:lnTo>
                  <a:pt x="331" y="139865"/>
                </a:lnTo>
                <a:lnTo>
                  <a:pt x="2152" y="154217"/>
                </a:lnTo>
                <a:lnTo>
                  <a:pt x="5483" y="168053"/>
                </a:lnTo>
                <a:lnTo>
                  <a:pt x="10237" y="181284"/>
                </a:lnTo>
                <a:lnTo>
                  <a:pt x="16327" y="193824"/>
                </a:lnTo>
                <a:lnTo>
                  <a:pt x="23665" y="205584"/>
                </a:lnTo>
                <a:lnTo>
                  <a:pt x="32164" y="216478"/>
                </a:lnTo>
                <a:lnTo>
                  <a:pt x="41736" y="226418"/>
                </a:lnTo>
                <a:lnTo>
                  <a:pt x="52294" y="235317"/>
                </a:lnTo>
                <a:lnTo>
                  <a:pt x="63750" y="243086"/>
                </a:lnTo>
                <a:lnTo>
                  <a:pt x="76017" y="249639"/>
                </a:lnTo>
                <a:lnTo>
                  <a:pt x="89008" y="254888"/>
                </a:lnTo>
                <a:lnTo>
                  <a:pt x="102634" y="258746"/>
                </a:lnTo>
                <a:lnTo>
                  <a:pt x="116809" y="261125"/>
                </a:lnTo>
                <a:lnTo>
                  <a:pt x="131445" y="261937"/>
                </a:lnTo>
                <a:lnTo>
                  <a:pt x="140072" y="261656"/>
                </a:lnTo>
                <a:lnTo>
                  <a:pt x="154472" y="259905"/>
                </a:lnTo>
                <a:lnTo>
                  <a:pt x="168335" y="256629"/>
                </a:lnTo>
                <a:lnTo>
                  <a:pt x="181577" y="251915"/>
                </a:lnTo>
                <a:lnTo>
                  <a:pt x="194111" y="245853"/>
                </a:lnTo>
                <a:lnTo>
                  <a:pt x="205854" y="238530"/>
                </a:lnTo>
                <a:lnTo>
                  <a:pt x="216720" y="230035"/>
                </a:lnTo>
                <a:lnTo>
                  <a:pt x="226626" y="220456"/>
                </a:lnTo>
                <a:lnTo>
                  <a:pt x="235486" y="209882"/>
                </a:lnTo>
                <a:lnTo>
                  <a:pt x="243215" y="198402"/>
                </a:lnTo>
                <a:lnTo>
                  <a:pt x="249729" y="186103"/>
                </a:lnTo>
                <a:lnTo>
                  <a:pt x="254943" y="173074"/>
                </a:lnTo>
                <a:lnTo>
                  <a:pt x="258772" y="159403"/>
                </a:lnTo>
                <a:lnTo>
                  <a:pt x="261132" y="145180"/>
                </a:lnTo>
                <a:lnTo>
                  <a:pt x="261937" y="130492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895975" y="1846263"/>
            <a:ext cx="133350" cy="104775"/>
          </a:xfrm>
          <a:custGeom>
            <a:avLst/>
            <a:gdLst/>
            <a:ahLst/>
            <a:cxnLst/>
            <a:rect l="l" t="t" r="r" b="b"/>
            <a:pathLst>
              <a:path w="133350" h="104775">
                <a:moveTo>
                  <a:pt x="0" y="43256"/>
                </a:moveTo>
                <a:lnTo>
                  <a:pt x="0" y="51904"/>
                </a:lnTo>
                <a:lnTo>
                  <a:pt x="4762" y="57670"/>
                </a:lnTo>
                <a:lnTo>
                  <a:pt x="42862" y="99974"/>
                </a:lnTo>
                <a:lnTo>
                  <a:pt x="45719" y="102857"/>
                </a:lnTo>
                <a:lnTo>
                  <a:pt x="49529" y="104775"/>
                </a:lnTo>
                <a:lnTo>
                  <a:pt x="58102" y="104775"/>
                </a:lnTo>
                <a:lnTo>
                  <a:pt x="61912" y="102857"/>
                </a:lnTo>
                <a:lnTo>
                  <a:pt x="63817" y="99974"/>
                </a:lnTo>
                <a:lnTo>
                  <a:pt x="127634" y="24993"/>
                </a:lnTo>
                <a:lnTo>
                  <a:pt x="133349" y="19227"/>
                </a:lnTo>
                <a:lnTo>
                  <a:pt x="132397" y="10579"/>
                </a:lnTo>
                <a:lnTo>
                  <a:pt x="126682" y="4800"/>
                </a:lnTo>
                <a:lnTo>
                  <a:pt x="120014" y="0"/>
                </a:lnTo>
                <a:lnTo>
                  <a:pt x="111442" y="965"/>
                </a:lnTo>
                <a:lnTo>
                  <a:pt x="105727" y="6731"/>
                </a:lnTo>
                <a:lnTo>
                  <a:pt x="53339" y="68249"/>
                </a:lnTo>
                <a:lnTo>
                  <a:pt x="25717" y="38455"/>
                </a:lnTo>
                <a:lnTo>
                  <a:pt x="20954" y="32677"/>
                </a:lnTo>
                <a:lnTo>
                  <a:pt x="11429" y="32677"/>
                </a:lnTo>
                <a:lnTo>
                  <a:pt x="5714" y="37490"/>
                </a:lnTo>
                <a:lnTo>
                  <a:pt x="0" y="43256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745037" y="2270125"/>
            <a:ext cx="642937" cy="41592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45125" y="2327275"/>
            <a:ext cx="290511" cy="30162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75230" y="2200276"/>
            <a:ext cx="1387475" cy="104775"/>
          </a:xfrm>
          <a:custGeom>
            <a:avLst/>
            <a:gdLst/>
            <a:ahLst/>
            <a:cxnLst/>
            <a:rect l="l" t="t" r="r" b="b"/>
            <a:pathLst>
              <a:path w="1387475" h="104775">
                <a:moveTo>
                  <a:pt x="1377937" y="104775"/>
                </a:moveTo>
                <a:lnTo>
                  <a:pt x="1387475" y="104775"/>
                </a:lnTo>
                <a:lnTo>
                  <a:pt x="1387475" y="0"/>
                </a:lnTo>
                <a:lnTo>
                  <a:pt x="0" y="0"/>
                </a:lnTo>
                <a:lnTo>
                  <a:pt x="0" y="104775"/>
                </a:lnTo>
                <a:lnTo>
                  <a:pt x="9525" y="104775"/>
                </a:lnTo>
                <a:lnTo>
                  <a:pt x="9525" y="9613"/>
                </a:lnTo>
                <a:lnTo>
                  <a:pt x="1377937" y="9613"/>
                </a:lnTo>
                <a:lnTo>
                  <a:pt x="1377937" y="10477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703887" y="2147900"/>
            <a:ext cx="0" cy="60312"/>
          </a:xfrm>
          <a:custGeom>
            <a:avLst/>
            <a:gdLst/>
            <a:ahLst/>
            <a:cxnLst/>
            <a:rect l="l" t="t" r="r" b="b"/>
            <a:pathLst>
              <a:path h="60312">
                <a:moveTo>
                  <a:pt x="0" y="0"/>
                </a:moveTo>
                <a:lnTo>
                  <a:pt x="0" y="60312"/>
                </a:lnTo>
              </a:path>
            </a:pathLst>
          </a:custGeom>
          <a:ln w="10795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191250" y="2349500"/>
            <a:ext cx="409575" cy="257175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829300" y="2344737"/>
            <a:ext cx="265111" cy="2667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800605" y="1668459"/>
            <a:ext cx="417512" cy="460375"/>
          </a:xfrm>
          <a:custGeom>
            <a:avLst/>
            <a:gdLst/>
            <a:ahLst/>
            <a:cxnLst/>
            <a:rect l="l" t="t" r="r" b="b"/>
            <a:pathLst>
              <a:path w="417512" h="460375">
                <a:moveTo>
                  <a:pt x="0" y="460375"/>
                </a:moveTo>
                <a:lnTo>
                  <a:pt x="176745" y="395300"/>
                </a:lnTo>
                <a:lnTo>
                  <a:pt x="176745" y="65087"/>
                </a:lnTo>
                <a:lnTo>
                  <a:pt x="398398" y="65087"/>
                </a:lnTo>
                <a:lnTo>
                  <a:pt x="398398" y="395300"/>
                </a:lnTo>
                <a:lnTo>
                  <a:pt x="176745" y="395300"/>
                </a:lnTo>
                <a:lnTo>
                  <a:pt x="417512" y="460375"/>
                </a:lnTo>
                <a:lnTo>
                  <a:pt x="417512" y="0"/>
                </a:lnTo>
                <a:lnTo>
                  <a:pt x="0" y="0"/>
                </a:lnTo>
                <a:lnTo>
                  <a:pt x="0" y="460375"/>
                </a:lnTo>
                <a:close/>
              </a:path>
              <a:path w="417512" h="460375">
                <a:moveTo>
                  <a:pt x="176745" y="395300"/>
                </a:moveTo>
                <a:lnTo>
                  <a:pt x="0" y="460375"/>
                </a:lnTo>
                <a:lnTo>
                  <a:pt x="417512" y="460375"/>
                </a:lnTo>
                <a:lnTo>
                  <a:pt x="176745" y="39530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800605" y="1668459"/>
            <a:ext cx="417512" cy="460375"/>
          </a:xfrm>
          <a:custGeom>
            <a:avLst/>
            <a:gdLst/>
            <a:ahLst/>
            <a:cxnLst/>
            <a:rect l="l" t="t" r="r" b="b"/>
            <a:pathLst>
              <a:path w="417512" h="460375">
                <a:moveTo>
                  <a:pt x="417512" y="0"/>
                </a:moveTo>
                <a:lnTo>
                  <a:pt x="0" y="0"/>
                </a:lnTo>
                <a:lnTo>
                  <a:pt x="0" y="460375"/>
                </a:lnTo>
                <a:lnTo>
                  <a:pt x="417512" y="460375"/>
                </a:lnTo>
                <a:lnTo>
                  <a:pt x="417512" y="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975225" y="1730376"/>
            <a:ext cx="225424" cy="33496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654550" y="2935287"/>
            <a:ext cx="2000250" cy="582612"/>
          </a:xfrm>
          <a:custGeom>
            <a:avLst/>
            <a:gdLst/>
            <a:ahLst/>
            <a:cxnLst/>
            <a:rect l="l" t="t" r="r" b="b"/>
            <a:pathLst>
              <a:path w="2000250" h="582612">
                <a:moveTo>
                  <a:pt x="0" y="0"/>
                </a:moveTo>
                <a:lnTo>
                  <a:pt x="0" y="582612"/>
                </a:lnTo>
                <a:lnTo>
                  <a:pt x="2000250" y="582612"/>
                </a:lnTo>
                <a:lnTo>
                  <a:pt x="20002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633912" y="148430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72" y="0"/>
                </a:lnTo>
                <a:lnTo>
                  <a:pt x="2000811" y="14613"/>
                </a:lnTo>
                <a:lnTo>
                  <a:pt x="2020322" y="5072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70" y="2075434"/>
                </a:lnTo>
                <a:lnTo>
                  <a:pt x="1970155" y="2094936"/>
                </a:lnTo>
                <a:lnTo>
                  <a:pt x="1961972" y="2095500"/>
                </a:lnTo>
                <a:lnTo>
                  <a:pt x="58915" y="2095500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724150" y="1990725"/>
            <a:ext cx="1471612" cy="790575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81401" y="1666875"/>
            <a:ext cx="411161" cy="411162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789237" y="2478084"/>
            <a:ext cx="187325" cy="187325"/>
          </a:xfrm>
          <a:custGeom>
            <a:avLst/>
            <a:gdLst/>
            <a:ahLst/>
            <a:cxnLst/>
            <a:rect l="l" t="t" r="r" b="b"/>
            <a:pathLst>
              <a:path w="187325" h="187325">
                <a:moveTo>
                  <a:pt x="187325" y="94145"/>
                </a:moveTo>
                <a:lnTo>
                  <a:pt x="187058" y="87030"/>
                </a:lnTo>
                <a:lnTo>
                  <a:pt x="184878" y="72790"/>
                </a:lnTo>
                <a:lnTo>
                  <a:pt x="180643" y="59326"/>
                </a:lnTo>
                <a:lnTo>
                  <a:pt x="174522" y="46810"/>
                </a:lnTo>
                <a:lnTo>
                  <a:pt x="166687" y="35411"/>
                </a:lnTo>
                <a:lnTo>
                  <a:pt x="157306" y="25299"/>
                </a:lnTo>
                <a:lnTo>
                  <a:pt x="146551" y="16645"/>
                </a:lnTo>
                <a:lnTo>
                  <a:pt x="134590" y="9618"/>
                </a:lnTo>
                <a:lnTo>
                  <a:pt x="121595" y="4388"/>
                </a:lnTo>
                <a:lnTo>
                  <a:pt x="107735" y="1125"/>
                </a:lnTo>
                <a:lnTo>
                  <a:pt x="93179" y="0"/>
                </a:lnTo>
                <a:lnTo>
                  <a:pt x="86821" y="213"/>
                </a:lnTo>
                <a:lnTo>
                  <a:pt x="72521" y="2299"/>
                </a:lnTo>
                <a:lnTo>
                  <a:pt x="59035" y="6469"/>
                </a:lnTo>
                <a:lnTo>
                  <a:pt x="46527" y="12551"/>
                </a:lnTo>
                <a:lnTo>
                  <a:pt x="35159" y="20372"/>
                </a:lnTo>
                <a:lnTo>
                  <a:pt x="25094" y="29759"/>
                </a:lnTo>
                <a:lnTo>
                  <a:pt x="16493" y="40539"/>
                </a:lnTo>
                <a:lnTo>
                  <a:pt x="9521" y="52541"/>
                </a:lnTo>
                <a:lnTo>
                  <a:pt x="4340" y="65591"/>
                </a:lnTo>
                <a:lnTo>
                  <a:pt x="1112" y="79516"/>
                </a:lnTo>
                <a:lnTo>
                  <a:pt x="0" y="94145"/>
                </a:lnTo>
                <a:lnTo>
                  <a:pt x="161" y="99743"/>
                </a:lnTo>
                <a:lnTo>
                  <a:pt x="2108" y="114156"/>
                </a:lnTo>
                <a:lnTo>
                  <a:pt x="6129" y="127752"/>
                </a:lnTo>
                <a:lnTo>
                  <a:pt x="12061" y="140367"/>
                </a:lnTo>
                <a:lnTo>
                  <a:pt x="19737" y="151835"/>
                </a:lnTo>
                <a:lnTo>
                  <a:pt x="28993" y="161991"/>
                </a:lnTo>
                <a:lnTo>
                  <a:pt x="39663" y="170671"/>
                </a:lnTo>
                <a:lnTo>
                  <a:pt x="51581" y="177710"/>
                </a:lnTo>
                <a:lnTo>
                  <a:pt x="64584" y="182941"/>
                </a:lnTo>
                <a:lnTo>
                  <a:pt x="78505" y="186201"/>
                </a:lnTo>
                <a:lnTo>
                  <a:pt x="93179" y="187325"/>
                </a:lnTo>
                <a:lnTo>
                  <a:pt x="99544" y="187116"/>
                </a:lnTo>
                <a:lnTo>
                  <a:pt x="113891" y="185075"/>
                </a:lnTo>
                <a:lnTo>
                  <a:pt x="127461" y="180988"/>
                </a:lnTo>
                <a:lnTo>
                  <a:pt x="140082" y="175018"/>
                </a:lnTo>
                <a:lnTo>
                  <a:pt x="151580" y="167327"/>
                </a:lnTo>
                <a:lnTo>
                  <a:pt x="161782" y="158078"/>
                </a:lnTo>
                <a:lnTo>
                  <a:pt x="170517" y="147433"/>
                </a:lnTo>
                <a:lnTo>
                  <a:pt x="177611" y="135555"/>
                </a:lnTo>
                <a:lnTo>
                  <a:pt x="182892" y="122606"/>
                </a:lnTo>
                <a:lnTo>
                  <a:pt x="186188" y="108748"/>
                </a:lnTo>
                <a:lnTo>
                  <a:pt x="187325" y="94145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35278" y="2533650"/>
            <a:ext cx="95250" cy="74612"/>
          </a:xfrm>
          <a:custGeom>
            <a:avLst/>
            <a:gdLst/>
            <a:ahLst/>
            <a:cxnLst/>
            <a:rect l="l" t="t" r="r" b="b"/>
            <a:pathLst>
              <a:path w="95250" h="74612">
                <a:moveTo>
                  <a:pt x="0" y="30607"/>
                </a:moveTo>
                <a:lnTo>
                  <a:pt x="0" y="37299"/>
                </a:lnTo>
                <a:lnTo>
                  <a:pt x="3848" y="41135"/>
                </a:lnTo>
                <a:lnTo>
                  <a:pt x="30784" y="70789"/>
                </a:lnTo>
                <a:lnTo>
                  <a:pt x="32702" y="73660"/>
                </a:lnTo>
                <a:lnTo>
                  <a:pt x="35598" y="74612"/>
                </a:lnTo>
                <a:lnTo>
                  <a:pt x="41363" y="74612"/>
                </a:lnTo>
                <a:lnTo>
                  <a:pt x="44259" y="72694"/>
                </a:lnTo>
                <a:lnTo>
                  <a:pt x="46177" y="70789"/>
                </a:lnTo>
                <a:lnTo>
                  <a:pt x="91401" y="18173"/>
                </a:lnTo>
                <a:lnTo>
                  <a:pt x="95250" y="14350"/>
                </a:lnTo>
                <a:lnTo>
                  <a:pt x="95250" y="7658"/>
                </a:lnTo>
                <a:lnTo>
                  <a:pt x="90436" y="3822"/>
                </a:lnTo>
                <a:lnTo>
                  <a:pt x="86588" y="0"/>
                </a:lnTo>
                <a:lnTo>
                  <a:pt x="79857" y="952"/>
                </a:lnTo>
                <a:lnTo>
                  <a:pt x="76009" y="4787"/>
                </a:lnTo>
                <a:lnTo>
                  <a:pt x="38481" y="48780"/>
                </a:lnTo>
                <a:lnTo>
                  <a:pt x="19240" y="27736"/>
                </a:lnTo>
                <a:lnTo>
                  <a:pt x="15392" y="23914"/>
                </a:lnTo>
                <a:lnTo>
                  <a:pt x="8661" y="22961"/>
                </a:lnTo>
                <a:lnTo>
                  <a:pt x="3848" y="26784"/>
                </a:lnTo>
                <a:lnTo>
                  <a:pt x="0" y="3060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78187" y="1789118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8" y="78086"/>
                </a:lnTo>
                <a:lnTo>
                  <a:pt x="167252" y="63719"/>
                </a:lnTo>
                <a:lnTo>
                  <a:pt x="162651" y="50332"/>
                </a:lnTo>
                <a:lnTo>
                  <a:pt x="156005" y="38115"/>
                </a:lnTo>
                <a:lnTo>
                  <a:pt x="147523" y="27258"/>
                </a:lnTo>
                <a:lnTo>
                  <a:pt x="137416" y="17950"/>
                </a:lnTo>
                <a:lnTo>
                  <a:pt x="125894" y="10381"/>
                </a:lnTo>
                <a:lnTo>
                  <a:pt x="113167" y="4740"/>
                </a:lnTo>
                <a:lnTo>
                  <a:pt x="99445" y="1216"/>
                </a:lnTo>
                <a:lnTo>
                  <a:pt x="84937" y="0"/>
                </a:lnTo>
                <a:lnTo>
                  <a:pt x="78214" y="258"/>
                </a:lnTo>
                <a:lnTo>
                  <a:pt x="64037" y="2553"/>
                </a:lnTo>
                <a:lnTo>
                  <a:pt x="50742" y="7069"/>
                </a:lnTo>
                <a:lnTo>
                  <a:pt x="38539" y="13615"/>
                </a:lnTo>
                <a:lnTo>
                  <a:pt x="27638" y="22002"/>
                </a:lnTo>
                <a:lnTo>
                  <a:pt x="18248" y="32041"/>
                </a:lnTo>
                <a:lnTo>
                  <a:pt x="10579" y="43542"/>
                </a:lnTo>
                <a:lnTo>
                  <a:pt x="4841" y="56316"/>
                </a:lnTo>
                <a:lnTo>
                  <a:pt x="1245" y="70173"/>
                </a:lnTo>
                <a:lnTo>
                  <a:pt x="0" y="84924"/>
                </a:lnTo>
                <a:lnTo>
                  <a:pt x="264" y="91648"/>
                </a:lnTo>
                <a:lnTo>
                  <a:pt x="2611" y="105823"/>
                </a:lnTo>
                <a:lnTo>
                  <a:pt x="7214" y="119117"/>
                </a:lnTo>
                <a:lnTo>
                  <a:pt x="13861" y="131318"/>
                </a:lnTo>
                <a:lnTo>
                  <a:pt x="22343" y="142218"/>
                </a:lnTo>
                <a:lnTo>
                  <a:pt x="32451" y="151606"/>
                </a:lnTo>
                <a:lnTo>
                  <a:pt x="43974" y="159273"/>
                </a:lnTo>
                <a:lnTo>
                  <a:pt x="56703" y="165009"/>
                </a:lnTo>
                <a:lnTo>
                  <a:pt x="70427" y="168604"/>
                </a:lnTo>
                <a:lnTo>
                  <a:pt x="84937" y="169849"/>
                </a:lnTo>
                <a:lnTo>
                  <a:pt x="91649" y="169585"/>
                </a:lnTo>
                <a:lnTo>
                  <a:pt x="105824" y="167240"/>
                </a:lnTo>
                <a:lnTo>
                  <a:pt x="119118" y="162640"/>
                </a:lnTo>
                <a:lnTo>
                  <a:pt x="131320" y="155995"/>
                </a:lnTo>
                <a:lnTo>
                  <a:pt x="142222" y="147515"/>
                </a:lnTo>
                <a:lnTo>
                  <a:pt x="151612" y="137409"/>
                </a:lnTo>
                <a:lnTo>
                  <a:pt x="159281" y="125887"/>
                </a:lnTo>
                <a:lnTo>
                  <a:pt x="165020" y="113159"/>
                </a:lnTo>
                <a:lnTo>
                  <a:pt x="168616" y="99435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325811" y="1839912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0" y="7658"/>
                </a:moveTo>
                <a:lnTo>
                  <a:pt x="0" y="13398"/>
                </a:lnTo>
                <a:lnTo>
                  <a:pt x="3771" y="16256"/>
                </a:lnTo>
                <a:lnTo>
                  <a:pt x="57607" y="71742"/>
                </a:lnTo>
                <a:lnTo>
                  <a:pt x="59499" y="73660"/>
                </a:lnTo>
                <a:lnTo>
                  <a:pt x="62331" y="74612"/>
                </a:lnTo>
                <a:lnTo>
                  <a:pt x="67056" y="74612"/>
                </a:lnTo>
                <a:lnTo>
                  <a:pt x="70840" y="71742"/>
                </a:lnTo>
                <a:lnTo>
                  <a:pt x="74612" y="67919"/>
                </a:lnTo>
                <a:lnTo>
                  <a:pt x="74612" y="62179"/>
                </a:lnTo>
                <a:lnTo>
                  <a:pt x="70840" y="58356"/>
                </a:lnTo>
                <a:lnTo>
                  <a:pt x="17005" y="3822"/>
                </a:lnTo>
                <a:lnTo>
                  <a:pt x="13220" y="0"/>
                </a:lnTo>
                <a:lnTo>
                  <a:pt x="7556" y="0"/>
                </a:lnTo>
                <a:lnTo>
                  <a:pt x="3771" y="3822"/>
                </a:lnTo>
                <a:lnTo>
                  <a:pt x="0" y="765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325812" y="1839912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57607" y="3822"/>
                </a:moveTo>
                <a:lnTo>
                  <a:pt x="3771" y="58356"/>
                </a:lnTo>
                <a:lnTo>
                  <a:pt x="0" y="62179"/>
                </a:lnTo>
                <a:lnTo>
                  <a:pt x="0" y="67919"/>
                </a:lnTo>
                <a:lnTo>
                  <a:pt x="3771" y="71742"/>
                </a:lnTo>
                <a:lnTo>
                  <a:pt x="5664" y="73660"/>
                </a:lnTo>
                <a:lnTo>
                  <a:pt x="8496" y="74612"/>
                </a:lnTo>
                <a:lnTo>
                  <a:pt x="13220" y="74612"/>
                </a:lnTo>
                <a:lnTo>
                  <a:pt x="17005" y="71742"/>
                </a:lnTo>
                <a:lnTo>
                  <a:pt x="70840" y="16256"/>
                </a:lnTo>
                <a:lnTo>
                  <a:pt x="74612" y="13398"/>
                </a:lnTo>
                <a:lnTo>
                  <a:pt x="74612" y="7658"/>
                </a:lnTo>
                <a:lnTo>
                  <a:pt x="70840" y="3822"/>
                </a:lnTo>
                <a:lnTo>
                  <a:pt x="67055" y="0"/>
                </a:lnTo>
                <a:lnTo>
                  <a:pt x="61391" y="0"/>
                </a:lnTo>
                <a:lnTo>
                  <a:pt x="57607" y="382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78187" y="1789118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8" y="78086"/>
                </a:lnTo>
                <a:lnTo>
                  <a:pt x="167252" y="63719"/>
                </a:lnTo>
                <a:lnTo>
                  <a:pt x="162651" y="50332"/>
                </a:lnTo>
                <a:lnTo>
                  <a:pt x="156005" y="38115"/>
                </a:lnTo>
                <a:lnTo>
                  <a:pt x="147523" y="27258"/>
                </a:lnTo>
                <a:lnTo>
                  <a:pt x="137416" y="17950"/>
                </a:lnTo>
                <a:lnTo>
                  <a:pt x="125894" y="10381"/>
                </a:lnTo>
                <a:lnTo>
                  <a:pt x="113167" y="4740"/>
                </a:lnTo>
                <a:lnTo>
                  <a:pt x="99445" y="1216"/>
                </a:lnTo>
                <a:lnTo>
                  <a:pt x="84937" y="0"/>
                </a:lnTo>
                <a:lnTo>
                  <a:pt x="78214" y="258"/>
                </a:lnTo>
                <a:lnTo>
                  <a:pt x="64037" y="2553"/>
                </a:lnTo>
                <a:lnTo>
                  <a:pt x="50742" y="7069"/>
                </a:lnTo>
                <a:lnTo>
                  <a:pt x="38539" y="13615"/>
                </a:lnTo>
                <a:lnTo>
                  <a:pt x="27638" y="22002"/>
                </a:lnTo>
                <a:lnTo>
                  <a:pt x="18248" y="32041"/>
                </a:lnTo>
                <a:lnTo>
                  <a:pt x="10579" y="43542"/>
                </a:lnTo>
                <a:lnTo>
                  <a:pt x="4841" y="56316"/>
                </a:lnTo>
                <a:lnTo>
                  <a:pt x="1245" y="70173"/>
                </a:lnTo>
                <a:lnTo>
                  <a:pt x="0" y="84924"/>
                </a:lnTo>
                <a:lnTo>
                  <a:pt x="264" y="91648"/>
                </a:lnTo>
                <a:lnTo>
                  <a:pt x="2611" y="105823"/>
                </a:lnTo>
                <a:lnTo>
                  <a:pt x="7214" y="119117"/>
                </a:lnTo>
                <a:lnTo>
                  <a:pt x="13861" y="131318"/>
                </a:lnTo>
                <a:lnTo>
                  <a:pt x="22343" y="142218"/>
                </a:lnTo>
                <a:lnTo>
                  <a:pt x="32451" y="151606"/>
                </a:lnTo>
                <a:lnTo>
                  <a:pt x="43974" y="159273"/>
                </a:lnTo>
                <a:lnTo>
                  <a:pt x="56703" y="165009"/>
                </a:lnTo>
                <a:lnTo>
                  <a:pt x="70427" y="168604"/>
                </a:lnTo>
                <a:lnTo>
                  <a:pt x="84937" y="169849"/>
                </a:lnTo>
                <a:lnTo>
                  <a:pt x="91649" y="169585"/>
                </a:lnTo>
                <a:lnTo>
                  <a:pt x="105824" y="167240"/>
                </a:lnTo>
                <a:lnTo>
                  <a:pt x="119118" y="162640"/>
                </a:lnTo>
                <a:lnTo>
                  <a:pt x="131320" y="155995"/>
                </a:lnTo>
                <a:lnTo>
                  <a:pt x="142222" y="147515"/>
                </a:lnTo>
                <a:lnTo>
                  <a:pt x="151612" y="137409"/>
                </a:lnTo>
                <a:lnTo>
                  <a:pt x="159281" y="125887"/>
                </a:lnTo>
                <a:lnTo>
                  <a:pt x="165020" y="113159"/>
                </a:lnTo>
                <a:lnTo>
                  <a:pt x="168616" y="99435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325811" y="1839912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0" y="7658"/>
                </a:moveTo>
                <a:lnTo>
                  <a:pt x="0" y="13398"/>
                </a:lnTo>
                <a:lnTo>
                  <a:pt x="3771" y="16256"/>
                </a:lnTo>
                <a:lnTo>
                  <a:pt x="57607" y="71742"/>
                </a:lnTo>
                <a:lnTo>
                  <a:pt x="59499" y="73660"/>
                </a:lnTo>
                <a:lnTo>
                  <a:pt x="62331" y="74612"/>
                </a:lnTo>
                <a:lnTo>
                  <a:pt x="67056" y="74612"/>
                </a:lnTo>
                <a:lnTo>
                  <a:pt x="70840" y="71742"/>
                </a:lnTo>
                <a:lnTo>
                  <a:pt x="74612" y="67919"/>
                </a:lnTo>
                <a:lnTo>
                  <a:pt x="74612" y="62179"/>
                </a:lnTo>
                <a:lnTo>
                  <a:pt x="70840" y="58356"/>
                </a:lnTo>
                <a:lnTo>
                  <a:pt x="17005" y="3822"/>
                </a:lnTo>
                <a:lnTo>
                  <a:pt x="13220" y="0"/>
                </a:lnTo>
                <a:lnTo>
                  <a:pt x="7556" y="0"/>
                </a:lnTo>
                <a:lnTo>
                  <a:pt x="3771" y="3822"/>
                </a:lnTo>
                <a:lnTo>
                  <a:pt x="0" y="765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325812" y="1839912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57607" y="3822"/>
                </a:moveTo>
                <a:lnTo>
                  <a:pt x="3771" y="58356"/>
                </a:lnTo>
                <a:lnTo>
                  <a:pt x="0" y="62179"/>
                </a:lnTo>
                <a:lnTo>
                  <a:pt x="0" y="67919"/>
                </a:lnTo>
                <a:lnTo>
                  <a:pt x="3771" y="71742"/>
                </a:lnTo>
                <a:lnTo>
                  <a:pt x="5664" y="73660"/>
                </a:lnTo>
                <a:lnTo>
                  <a:pt x="8496" y="74612"/>
                </a:lnTo>
                <a:lnTo>
                  <a:pt x="13220" y="74612"/>
                </a:lnTo>
                <a:lnTo>
                  <a:pt x="17005" y="71742"/>
                </a:lnTo>
                <a:lnTo>
                  <a:pt x="70840" y="16256"/>
                </a:lnTo>
                <a:lnTo>
                  <a:pt x="74612" y="13398"/>
                </a:lnTo>
                <a:lnTo>
                  <a:pt x="74612" y="7658"/>
                </a:lnTo>
                <a:lnTo>
                  <a:pt x="70840" y="3822"/>
                </a:lnTo>
                <a:lnTo>
                  <a:pt x="67055" y="0"/>
                </a:lnTo>
                <a:lnTo>
                  <a:pt x="61391" y="0"/>
                </a:lnTo>
                <a:lnTo>
                  <a:pt x="57607" y="382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498725" y="293528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479675" y="148430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84" y="0"/>
                </a:lnTo>
                <a:lnTo>
                  <a:pt x="2000816" y="14616"/>
                </a:lnTo>
                <a:lnTo>
                  <a:pt x="2020323" y="5073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68" y="2075437"/>
                </a:lnTo>
                <a:lnTo>
                  <a:pt x="1970155" y="2094937"/>
                </a:lnTo>
                <a:lnTo>
                  <a:pt x="1961984" y="2095500"/>
                </a:lnTo>
                <a:lnTo>
                  <a:pt x="58915" y="2095500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286397" y="2347912"/>
            <a:ext cx="697366" cy="390525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167686" y="2405067"/>
            <a:ext cx="276225" cy="276225"/>
          </a:xfrm>
          <a:custGeom>
            <a:avLst/>
            <a:gdLst/>
            <a:ahLst/>
            <a:cxnLst/>
            <a:rect l="l" t="t" r="r" b="b"/>
            <a:pathLst>
              <a:path w="276225" h="276225">
                <a:moveTo>
                  <a:pt x="276225" y="137629"/>
                </a:moveTo>
                <a:lnTo>
                  <a:pt x="274815" y="117805"/>
                </a:lnTo>
                <a:lnTo>
                  <a:pt x="272034" y="103718"/>
                </a:lnTo>
                <a:lnTo>
                  <a:pt x="267863" y="90200"/>
                </a:lnTo>
                <a:lnTo>
                  <a:pt x="262380" y="77326"/>
                </a:lnTo>
                <a:lnTo>
                  <a:pt x="255665" y="65173"/>
                </a:lnTo>
                <a:lnTo>
                  <a:pt x="247797" y="53817"/>
                </a:lnTo>
                <a:lnTo>
                  <a:pt x="238854" y="43333"/>
                </a:lnTo>
                <a:lnTo>
                  <a:pt x="228916" y="33798"/>
                </a:lnTo>
                <a:lnTo>
                  <a:pt x="218062" y="25287"/>
                </a:lnTo>
                <a:lnTo>
                  <a:pt x="206370" y="17877"/>
                </a:lnTo>
                <a:lnTo>
                  <a:pt x="193920" y="11644"/>
                </a:lnTo>
                <a:lnTo>
                  <a:pt x="180790" y="6664"/>
                </a:lnTo>
                <a:lnTo>
                  <a:pt x="167059" y="3012"/>
                </a:lnTo>
                <a:lnTo>
                  <a:pt x="152807" y="765"/>
                </a:lnTo>
                <a:lnTo>
                  <a:pt x="138112" y="0"/>
                </a:lnTo>
                <a:lnTo>
                  <a:pt x="132883" y="96"/>
                </a:lnTo>
                <a:lnTo>
                  <a:pt x="118335" y="1393"/>
                </a:lnTo>
                <a:lnTo>
                  <a:pt x="104258" y="4144"/>
                </a:lnTo>
                <a:lnTo>
                  <a:pt x="90730" y="8272"/>
                </a:lnTo>
                <a:lnTo>
                  <a:pt x="77831" y="13703"/>
                </a:lnTo>
                <a:lnTo>
                  <a:pt x="65639" y="20360"/>
                </a:lnTo>
                <a:lnTo>
                  <a:pt x="54234" y="28167"/>
                </a:lnTo>
                <a:lnTo>
                  <a:pt x="43694" y="37048"/>
                </a:lnTo>
                <a:lnTo>
                  <a:pt x="34098" y="46926"/>
                </a:lnTo>
                <a:lnTo>
                  <a:pt x="25525" y="57727"/>
                </a:lnTo>
                <a:lnTo>
                  <a:pt x="18055" y="69373"/>
                </a:lnTo>
                <a:lnTo>
                  <a:pt x="11765" y="81789"/>
                </a:lnTo>
                <a:lnTo>
                  <a:pt x="6736" y="94899"/>
                </a:lnTo>
                <a:lnTo>
                  <a:pt x="3046" y="108626"/>
                </a:lnTo>
                <a:lnTo>
                  <a:pt x="774" y="122895"/>
                </a:lnTo>
                <a:lnTo>
                  <a:pt x="0" y="137629"/>
                </a:lnTo>
                <a:lnTo>
                  <a:pt x="128" y="143651"/>
                </a:lnTo>
                <a:lnTo>
                  <a:pt x="1511" y="158177"/>
                </a:lnTo>
                <a:lnTo>
                  <a:pt x="4350" y="172230"/>
                </a:lnTo>
                <a:lnTo>
                  <a:pt x="8565" y="185732"/>
                </a:lnTo>
                <a:lnTo>
                  <a:pt x="14079" y="198604"/>
                </a:lnTo>
                <a:lnTo>
                  <a:pt x="20814" y="210769"/>
                </a:lnTo>
                <a:lnTo>
                  <a:pt x="28692" y="222147"/>
                </a:lnTo>
                <a:lnTo>
                  <a:pt x="37634" y="232660"/>
                </a:lnTo>
                <a:lnTo>
                  <a:pt x="47562" y="242230"/>
                </a:lnTo>
                <a:lnTo>
                  <a:pt x="58398" y="250778"/>
                </a:lnTo>
                <a:lnTo>
                  <a:pt x="70065" y="258227"/>
                </a:lnTo>
                <a:lnTo>
                  <a:pt x="82483" y="264497"/>
                </a:lnTo>
                <a:lnTo>
                  <a:pt x="95575" y="269510"/>
                </a:lnTo>
                <a:lnTo>
                  <a:pt x="109263" y="273188"/>
                </a:lnTo>
                <a:lnTo>
                  <a:pt x="123468" y="275452"/>
                </a:lnTo>
                <a:lnTo>
                  <a:pt x="138112" y="276224"/>
                </a:lnTo>
                <a:lnTo>
                  <a:pt x="144112" y="276096"/>
                </a:lnTo>
                <a:lnTo>
                  <a:pt x="158588" y="274708"/>
                </a:lnTo>
                <a:lnTo>
                  <a:pt x="172592" y="271859"/>
                </a:lnTo>
                <a:lnTo>
                  <a:pt x="186047" y="267629"/>
                </a:lnTo>
                <a:lnTo>
                  <a:pt x="198874" y="262096"/>
                </a:lnTo>
                <a:lnTo>
                  <a:pt x="210996" y="255337"/>
                </a:lnTo>
                <a:lnTo>
                  <a:pt x="222335" y="247432"/>
                </a:lnTo>
                <a:lnTo>
                  <a:pt x="232811" y="238459"/>
                </a:lnTo>
                <a:lnTo>
                  <a:pt x="242348" y="228496"/>
                </a:lnTo>
                <a:lnTo>
                  <a:pt x="250867" y="217622"/>
                </a:lnTo>
                <a:lnTo>
                  <a:pt x="258290" y="205915"/>
                </a:lnTo>
                <a:lnTo>
                  <a:pt x="264538" y="193453"/>
                </a:lnTo>
                <a:lnTo>
                  <a:pt x="269533" y="180315"/>
                </a:lnTo>
                <a:lnTo>
                  <a:pt x="273199" y="166580"/>
                </a:lnTo>
                <a:lnTo>
                  <a:pt x="275455" y="152325"/>
                </a:lnTo>
                <a:lnTo>
                  <a:pt x="276225" y="13762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235948" y="2487612"/>
            <a:ext cx="139700" cy="109537"/>
          </a:xfrm>
          <a:custGeom>
            <a:avLst/>
            <a:gdLst/>
            <a:ahLst/>
            <a:cxnLst/>
            <a:rect l="l" t="t" r="r" b="b"/>
            <a:pathLst>
              <a:path w="139700" h="109537">
                <a:moveTo>
                  <a:pt x="56070" y="109537"/>
                </a:moveTo>
                <a:lnTo>
                  <a:pt x="60820" y="109537"/>
                </a:lnTo>
                <a:lnTo>
                  <a:pt x="65570" y="107632"/>
                </a:lnTo>
                <a:lnTo>
                  <a:pt x="67475" y="103822"/>
                </a:lnTo>
                <a:lnTo>
                  <a:pt x="134950" y="26669"/>
                </a:lnTo>
                <a:lnTo>
                  <a:pt x="139699" y="20002"/>
                </a:lnTo>
                <a:lnTo>
                  <a:pt x="139699" y="10477"/>
                </a:lnTo>
                <a:lnTo>
                  <a:pt x="133045" y="5714"/>
                </a:lnTo>
                <a:lnTo>
                  <a:pt x="126390" y="0"/>
                </a:lnTo>
                <a:lnTo>
                  <a:pt x="116890" y="952"/>
                </a:lnTo>
                <a:lnTo>
                  <a:pt x="112140" y="6667"/>
                </a:lnTo>
                <a:lnTo>
                  <a:pt x="56070" y="71437"/>
                </a:lnTo>
                <a:lnTo>
                  <a:pt x="27558" y="40957"/>
                </a:lnTo>
                <a:lnTo>
                  <a:pt x="21856" y="34290"/>
                </a:lnTo>
                <a:lnTo>
                  <a:pt x="12357" y="34290"/>
                </a:lnTo>
                <a:lnTo>
                  <a:pt x="6654" y="39052"/>
                </a:lnTo>
                <a:lnTo>
                  <a:pt x="952" y="44767"/>
                </a:lnTo>
                <a:lnTo>
                  <a:pt x="0" y="54292"/>
                </a:lnTo>
                <a:lnTo>
                  <a:pt x="5702" y="60960"/>
                </a:lnTo>
                <a:lnTo>
                  <a:pt x="45618" y="104775"/>
                </a:lnTo>
                <a:lnTo>
                  <a:pt x="48463" y="107632"/>
                </a:lnTo>
                <a:lnTo>
                  <a:pt x="52273" y="109537"/>
                </a:lnTo>
                <a:lnTo>
                  <a:pt x="56070" y="10953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172450" y="1808168"/>
            <a:ext cx="276225" cy="277812"/>
          </a:xfrm>
          <a:custGeom>
            <a:avLst/>
            <a:gdLst/>
            <a:ahLst/>
            <a:cxnLst/>
            <a:rect l="l" t="t" r="r" b="b"/>
            <a:pathLst>
              <a:path w="276225" h="277812">
                <a:moveTo>
                  <a:pt x="276225" y="138899"/>
                </a:moveTo>
                <a:lnTo>
                  <a:pt x="276085" y="132621"/>
                </a:lnTo>
                <a:lnTo>
                  <a:pt x="274680" y="118086"/>
                </a:lnTo>
                <a:lnTo>
                  <a:pt x="271823" y="104026"/>
                </a:lnTo>
                <a:lnTo>
                  <a:pt x="267594" y="90518"/>
                </a:lnTo>
                <a:lnTo>
                  <a:pt x="262070" y="77640"/>
                </a:lnTo>
                <a:lnTo>
                  <a:pt x="255329" y="65471"/>
                </a:lnTo>
                <a:lnTo>
                  <a:pt x="247449" y="54089"/>
                </a:lnTo>
                <a:lnTo>
                  <a:pt x="238507" y="43572"/>
                </a:lnTo>
                <a:lnTo>
                  <a:pt x="228582" y="34000"/>
                </a:lnTo>
                <a:lnTo>
                  <a:pt x="217751" y="25449"/>
                </a:lnTo>
                <a:lnTo>
                  <a:pt x="206093" y="17999"/>
                </a:lnTo>
                <a:lnTo>
                  <a:pt x="193685" y="11728"/>
                </a:lnTo>
                <a:lnTo>
                  <a:pt x="180605" y="6714"/>
                </a:lnTo>
                <a:lnTo>
                  <a:pt x="166931" y="3036"/>
                </a:lnTo>
                <a:lnTo>
                  <a:pt x="152740" y="772"/>
                </a:lnTo>
                <a:lnTo>
                  <a:pt x="138112" y="0"/>
                </a:lnTo>
                <a:lnTo>
                  <a:pt x="131869" y="139"/>
                </a:lnTo>
                <a:lnTo>
                  <a:pt x="117416" y="1553"/>
                </a:lnTo>
                <a:lnTo>
                  <a:pt x="103435" y="4426"/>
                </a:lnTo>
                <a:lnTo>
                  <a:pt x="90003" y="8679"/>
                </a:lnTo>
                <a:lnTo>
                  <a:pt x="77198" y="14235"/>
                </a:lnTo>
                <a:lnTo>
                  <a:pt x="65098" y="21015"/>
                </a:lnTo>
                <a:lnTo>
                  <a:pt x="53781" y="28940"/>
                </a:lnTo>
                <a:lnTo>
                  <a:pt x="43324" y="37933"/>
                </a:lnTo>
                <a:lnTo>
                  <a:pt x="33806" y="47915"/>
                </a:lnTo>
                <a:lnTo>
                  <a:pt x="25304" y="58807"/>
                </a:lnTo>
                <a:lnTo>
                  <a:pt x="17897" y="70532"/>
                </a:lnTo>
                <a:lnTo>
                  <a:pt x="11661" y="83011"/>
                </a:lnTo>
                <a:lnTo>
                  <a:pt x="6676" y="96166"/>
                </a:lnTo>
                <a:lnTo>
                  <a:pt x="3019" y="109917"/>
                </a:lnTo>
                <a:lnTo>
                  <a:pt x="767" y="124188"/>
                </a:lnTo>
                <a:lnTo>
                  <a:pt x="0" y="138899"/>
                </a:lnTo>
                <a:lnTo>
                  <a:pt x="139" y="145188"/>
                </a:lnTo>
                <a:lnTo>
                  <a:pt x="1546" y="159722"/>
                </a:lnTo>
                <a:lnTo>
                  <a:pt x="4403" y="173782"/>
                </a:lnTo>
                <a:lnTo>
                  <a:pt x="8632" y="187290"/>
                </a:lnTo>
                <a:lnTo>
                  <a:pt x="14157" y="200168"/>
                </a:lnTo>
                <a:lnTo>
                  <a:pt x="20898" y="212337"/>
                </a:lnTo>
                <a:lnTo>
                  <a:pt x="28779" y="223719"/>
                </a:lnTo>
                <a:lnTo>
                  <a:pt x="37721" y="234236"/>
                </a:lnTo>
                <a:lnTo>
                  <a:pt x="47646" y="243809"/>
                </a:lnTo>
                <a:lnTo>
                  <a:pt x="58476" y="252360"/>
                </a:lnTo>
                <a:lnTo>
                  <a:pt x="70134" y="259811"/>
                </a:lnTo>
                <a:lnTo>
                  <a:pt x="82542" y="266082"/>
                </a:lnTo>
                <a:lnTo>
                  <a:pt x="95621" y="271096"/>
                </a:lnTo>
                <a:lnTo>
                  <a:pt x="109295" y="274775"/>
                </a:lnTo>
                <a:lnTo>
                  <a:pt x="123484" y="277040"/>
                </a:lnTo>
                <a:lnTo>
                  <a:pt x="138112" y="277812"/>
                </a:lnTo>
                <a:lnTo>
                  <a:pt x="144365" y="277672"/>
                </a:lnTo>
                <a:lnTo>
                  <a:pt x="158817" y="276257"/>
                </a:lnTo>
                <a:lnTo>
                  <a:pt x="172797" y="273383"/>
                </a:lnTo>
                <a:lnTo>
                  <a:pt x="186228" y="269128"/>
                </a:lnTo>
                <a:lnTo>
                  <a:pt x="199032" y="263571"/>
                </a:lnTo>
                <a:lnTo>
                  <a:pt x="211131" y="256790"/>
                </a:lnTo>
                <a:lnTo>
                  <a:pt x="222448" y="248863"/>
                </a:lnTo>
                <a:lnTo>
                  <a:pt x="232903" y="239869"/>
                </a:lnTo>
                <a:lnTo>
                  <a:pt x="242421" y="229886"/>
                </a:lnTo>
                <a:lnTo>
                  <a:pt x="250922" y="218992"/>
                </a:lnTo>
                <a:lnTo>
                  <a:pt x="258329" y="207267"/>
                </a:lnTo>
                <a:lnTo>
                  <a:pt x="264564" y="194787"/>
                </a:lnTo>
                <a:lnTo>
                  <a:pt x="269548" y="181633"/>
                </a:lnTo>
                <a:lnTo>
                  <a:pt x="273205" y="167881"/>
                </a:lnTo>
                <a:lnTo>
                  <a:pt x="275457" y="153610"/>
                </a:lnTo>
                <a:lnTo>
                  <a:pt x="276225" y="138899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250240" y="1890712"/>
            <a:ext cx="120650" cy="120650"/>
          </a:xfrm>
          <a:custGeom>
            <a:avLst/>
            <a:gdLst/>
            <a:ahLst/>
            <a:cxnLst/>
            <a:rect l="l" t="t" r="r" b="b"/>
            <a:pathLst>
              <a:path w="120650" h="120650">
                <a:moveTo>
                  <a:pt x="0" y="11493"/>
                </a:moveTo>
                <a:lnTo>
                  <a:pt x="0" y="21069"/>
                </a:lnTo>
                <a:lnTo>
                  <a:pt x="6591" y="26809"/>
                </a:lnTo>
                <a:lnTo>
                  <a:pt x="94259" y="116814"/>
                </a:lnTo>
                <a:lnTo>
                  <a:pt x="97078" y="119697"/>
                </a:lnTo>
                <a:lnTo>
                  <a:pt x="100850" y="120650"/>
                </a:lnTo>
                <a:lnTo>
                  <a:pt x="108394" y="120650"/>
                </a:lnTo>
                <a:lnTo>
                  <a:pt x="112166" y="119697"/>
                </a:lnTo>
                <a:lnTo>
                  <a:pt x="114985" y="116814"/>
                </a:lnTo>
                <a:lnTo>
                  <a:pt x="120650" y="110121"/>
                </a:lnTo>
                <a:lnTo>
                  <a:pt x="120650" y="100545"/>
                </a:lnTo>
                <a:lnTo>
                  <a:pt x="114985" y="94792"/>
                </a:lnTo>
                <a:lnTo>
                  <a:pt x="27330" y="5740"/>
                </a:lnTo>
                <a:lnTo>
                  <a:pt x="21678" y="0"/>
                </a:lnTo>
                <a:lnTo>
                  <a:pt x="12255" y="0"/>
                </a:lnTo>
                <a:lnTo>
                  <a:pt x="6591" y="5740"/>
                </a:lnTo>
                <a:lnTo>
                  <a:pt x="0" y="11493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251887" y="1890712"/>
            <a:ext cx="118998" cy="120650"/>
          </a:xfrm>
          <a:custGeom>
            <a:avLst/>
            <a:gdLst/>
            <a:ahLst/>
            <a:cxnLst/>
            <a:rect l="l" t="t" r="r" b="b"/>
            <a:pathLst>
              <a:path w="118998" h="120650">
                <a:moveTo>
                  <a:pt x="15315" y="120650"/>
                </a:moveTo>
                <a:lnTo>
                  <a:pt x="19087" y="120650"/>
                </a:lnTo>
                <a:lnTo>
                  <a:pt x="22859" y="119697"/>
                </a:lnTo>
                <a:lnTo>
                  <a:pt x="25678" y="116814"/>
                </a:lnTo>
                <a:lnTo>
                  <a:pt x="113346" y="26809"/>
                </a:lnTo>
                <a:lnTo>
                  <a:pt x="118998" y="21069"/>
                </a:lnTo>
                <a:lnTo>
                  <a:pt x="118998" y="11493"/>
                </a:lnTo>
                <a:lnTo>
                  <a:pt x="113346" y="5740"/>
                </a:lnTo>
                <a:lnTo>
                  <a:pt x="107682" y="0"/>
                </a:lnTo>
                <a:lnTo>
                  <a:pt x="98259" y="0"/>
                </a:lnTo>
                <a:lnTo>
                  <a:pt x="92607" y="5740"/>
                </a:lnTo>
                <a:lnTo>
                  <a:pt x="4952" y="94792"/>
                </a:lnTo>
                <a:lnTo>
                  <a:pt x="4739" y="94981"/>
                </a:lnTo>
                <a:lnTo>
                  <a:pt x="0" y="105580"/>
                </a:lnTo>
                <a:lnTo>
                  <a:pt x="4952" y="116814"/>
                </a:lnTo>
                <a:lnTo>
                  <a:pt x="7771" y="119697"/>
                </a:lnTo>
                <a:lnTo>
                  <a:pt x="11543" y="120650"/>
                </a:lnTo>
                <a:lnTo>
                  <a:pt x="15315" y="1206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174037" y="1803394"/>
            <a:ext cx="277812" cy="276225"/>
          </a:xfrm>
          <a:custGeom>
            <a:avLst/>
            <a:gdLst/>
            <a:ahLst/>
            <a:cxnLst/>
            <a:rect l="l" t="t" r="r" b="b"/>
            <a:pathLst>
              <a:path w="277812" h="276225">
                <a:moveTo>
                  <a:pt x="277812" y="138595"/>
                </a:moveTo>
                <a:lnTo>
                  <a:pt x="277655" y="131936"/>
                </a:lnTo>
                <a:lnTo>
                  <a:pt x="276215" y="117471"/>
                </a:lnTo>
                <a:lnTo>
                  <a:pt x="273330" y="103478"/>
                </a:lnTo>
                <a:lnTo>
                  <a:pt x="269077" y="90036"/>
                </a:lnTo>
                <a:lnTo>
                  <a:pt x="263531" y="77223"/>
                </a:lnTo>
                <a:lnTo>
                  <a:pt x="256769" y="65116"/>
                </a:lnTo>
                <a:lnTo>
                  <a:pt x="248866" y="53793"/>
                </a:lnTo>
                <a:lnTo>
                  <a:pt x="239897" y="43332"/>
                </a:lnTo>
                <a:lnTo>
                  <a:pt x="229940" y="33811"/>
                </a:lnTo>
                <a:lnTo>
                  <a:pt x="219068" y="25307"/>
                </a:lnTo>
                <a:lnTo>
                  <a:pt x="207359" y="17898"/>
                </a:lnTo>
                <a:lnTo>
                  <a:pt x="194888" y="11662"/>
                </a:lnTo>
                <a:lnTo>
                  <a:pt x="181731" y="6676"/>
                </a:lnTo>
                <a:lnTo>
                  <a:pt x="167963" y="3019"/>
                </a:lnTo>
                <a:lnTo>
                  <a:pt x="153661" y="767"/>
                </a:lnTo>
                <a:lnTo>
                  <a:pt x="138899" y="0"/>
                </a:lnTo>
                <a:lnTo>
                  <a:pt x="132201" y="157"/>
                </a:lnTo>
                <a:lnTo>
                  <a:pt x="117639" y="1602"/>
                </a:lnTo>
                <a:lnTo>
                  <a:pt x="103569" y="4497"/>
                </a:lnTo>
                <a:lnTo>
                  <a:pt x="90068" y="8762"/>
                </a:lnTo>
                <a:lnTo>
                  <a:pt x="77211" y="14321"/>
                </a:lnTo>
                <a:lnTo>
                  <a:pt x="65075" y="21096"/>
                </a:lnTo>
                <a:lnTo>
                  <a:pt x="53734" y="29008"/>
                </a:lnTo>
                <a:lnTo>
                  <a:pt x="43265" y="37981"/>
                </a:lnTo>
                <a:lnTo>
                  <a:pt x="33744" y="47935"/>
                </a:lnTo>
                <a:lnTo>
                  <a:pt x="25246" y="58795"/>
                </a:lnTo>
                <a:lnTo>
                  <a:pt x="17848" y="70481"/>
                </a:lnTo>
                <a:lnTo>
                  <a:pt x="11625" y="82917"/>
                </a:lnTo>
                <a:lnTo>
                  <a:pt x="6652" y="96023"/>
                </a:lnTo>
                <a:lnTo>
                  <a:pt x="3007" y="109724"/>
                </a:lnTo>
                <a:lnTo>
                  <a:pt x="764" y="123940"/>
                </a:lnTo>
                <a:lnTo>
                  <a:pt x="0" y="138595"/>
                </a:lnTo>
                <a:lnTo>
                  <a:pt x="122" y="144474"/>
                </a:lnTo>
                <a:lnTo>
                  <a:pt x="1491" y="158992"/>
                </a:lnTo>
                <a:lnTo>
                  <a:pt x="4319" y="173018"/>
                </a:lnTo>
                <a:lnTo>
                  <a:pt x="8528" y="186476"/>
                </a:lnTo>
                <a:lnTo>
                  <a:pt x="14042" y="199291"/>
                </a:lnTo>
                <a:lnTo>
                  <a:pt x="20784" y="211386"/>
                </a:lnTo>
                <a:lnTo>
                  <a:pt x="28677" y="222688"/>
                </a:lnTo>
                <a:lnTo>
                  <a:pt x="37646" y="233120"/>
                </a:lnTo>
                <a:lnTo>
                  <a:pt x="47613" y="242607"/>
                </a:lnTo>
                <a:lnTo>
                  <a:pt x="58501" y="251073"/>
                </a:lnTo>
                <a:lnTo>
                  <a:pt x="70235" y="258444"/>
                </a:lnTo>
                <a:lnTo>
                  <a:pt x="82738" y="264644"/>
                </a:lnTo>
                <a:lnTo>
                  <a:pt x="95932" y="269598"/>
                </a:lnTo>
                <a:lnTo>
                  <a:pt x="109741" y="273229"/>
                </a:lnTo>
                <a:lnTo>
                  <a:pt x="124089" y="275463"/>
                </a:lnTo>
                <a:lnTo>
                  <a:pt x="138899" y="276225"/>
                </a:lnTo>
                <a:lnTo>
                  <a:pt x="144836" y="276103"/>
                </a:lnTo>
                <a:lnTo>
                  <a:pt x="159474" y="274747"/>
                </a:lnTo>
                <a:lnTo>
                  <a:pt x="173618" y="271949"/>
                </a:lnTo>
                <a:lnTo>
                  <a:pt x="187193" y="267784"/>
                </a:lnTo>
                <a:lnTo>
                  <a:pt x="200123" y="262327"/>
                </a:lnTo>
                <a:lnTo>
                  <a:pt x="212329" y="255653"/>
                </a:lnTo>
                <a:lnTo>
                  <a:pt x="223737" y="247838"/>
                </a:lnTo>
                <a:lnTo>
                  <a:pt x="234269" y="238958"/>
                </a:lnTo>
                <a:lnTo>
                  <a:pt x="243849" y="229087"/>
                </a:lnTo>
                <a:lnTo>
                  <a:pt x="252400" y="218301"/>
                </a:lnTo>
                <a:lnTo>
                  <a:pt x="259846" y="206676"/>
                </a:lnTo>
                <a:lnTo>
                  <a:pt x="266109" y="194287"/>
                </a:lnTo>
                <a:lnTo>
                  <a:pt x="271114" y="181208"/>
                </a:lnTo>
                <a:lnTo>
                  <a:pt x="274784" y="167517"/>
                </a:lnTo>
                <a:lnTo>
                  <a:pt x="277042" y="153287"/>
                </a:lnTo>
                <a:lnTo>
                  <a:pt x="277812" y="138595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250237" y="1885950"/>
            <a:ext cx="123825" cy="120650"/>
          </a:xfrm>
          <a:custGeom>
            <a:avLst/>
            <a:gdLst/>
            <a:ahLst/>
            <a:cxnLst/>
            <a:rect l="l" t="t" r="r" b="b"/>
            <a:pathLst>
              <a:path w="123825" h="120650">
                <a:moveTo>
                  <a:pt x="0" y="11493"/>
                </a:moveTo>
                <a:lnTo>
                  <a:pt x="0" y="21069"/>
                </a:lnTo>
                <a:lnTo>
                  <a:pt x="6718" y="26809"/>
                </a:lnTo>
                <a:lnTo>
                  <a:pt x="96951" y="115862"/>
                </a:lnTo>
                <a:lnTo>
                  <a:pt x="99822" y="118732"/>
                </a:lnTo>
                <a:lnTo>
                  <a:pt x="103670" y="120650"/>
                </a:lnTo>
                <a:lnTo>
                  <a:pt x="111340" y="120650"/>
                </a:lnTo>
                <a:lnTo>
                  <a:pt x="115189" y="118732"/>
                </a:lnTo>
                <a:lnTo>
                  <a:pt x="118059" y="115862"/>
                </a:lnTo>
                <a:lnTo>
                  <a:pt x="123825" y="110121"/>
                </a:lnTo>
                <a:lnTo>
                  <a:pt x="123825" y="100545"/>
                </a:lnTo>
                <a:lnTo>
                  <a:pt x="118059" y="94792"/>
                </a:lnTo>
                <a:lnTo>
                  <a:pt x="27838" y="5740"/>
                </a:lnTo>
                <a:lnTo>
                  <a:pt x="22072" y="0"/>
                </a:lnTo>
                <a:lnTo>
                  <a:pt x="12471" y="0"/>
                </a:lnTo>
                <a:lnTo>
                  <a:pt x="6718" y="5740"/>
                </a:lnTo>
                <a:lnTo>
                  <a:pt x="0" y="11493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50242" y="1885950"/>
            <a:ext cx="123825" cy="120650"/>
          </a:xfrm>
          <a:custGeom>
            <a:avLst/>
            <a:gdLst/>
            <a:ahLst/>
            <a:cxnLst/>
            <a:rect l="l" t="t" r="r" b="b"/>
            <a:pathLst>
              <a:path w="123825" h="120650">
                <a:moveTo>
                  <a:pt x="17272" y="120650"/>
                </a:moveTo>
                <a:lnTo>
                  <a:pt x="21107" y="120650"/>
                </a:lnTo>
                <a:lnTo>
                  <a:pt x="24955" y="118732"/>
                </a:lnTo>
                <a:lnTo>
                  <a:pt x="27825" y="115862"/>
                </a:lnTo>
                <a:lnTo>
                  <a:pt x="118059" y="26809"/>
                </a:lnTo>
                <a:lnTo>
                  <a:pt x="123825" y="21069"/>
                </a:lnTo>
                <a:lnTo>
                  <a:pt x="123825" y="11493"/>
                </a:lnTo>
                <a:lnTo>
                  <a:pt x="118059" y="5740"/>
                </a:lnTo>
                <a:lnTo>
                  <a:pt x="112306" y="0"/>
                </a:lnTo>
                <a:lnTo>
                  <a:pt x="102704" y="0"/>
                </a:lnTo>
                <a:lnTo>
                  <a:pt x="96939" y="5740"/>
                </a:lnTo>
                <a:lnTo>
                  <a:pt x="6718" y="94792"/>
                </a:lnTo>
                <a:lnTo>
                  <a:pt x="0" y="100545"/>
                </a:lnTo>
                <a:lnTo>
                  <a:pt x="0" y="110121"/>
                </a:lnTo>
                <a:lnTo>
                  <a:pt x="6718" y="115862"/>
                </a:lnTo>
                <a:lnTo>
                  <a:pt x="9588" y="118732"/>
                </a:lnTo>
                <a:lnTo>
                  <a:pt x="13436" y="120650"/>
                </a:lnTo>
                <a:lnTo>
                  <a:pt x="17272" y="1206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121523" y="1698625"/>
            <a:ext cx="688974" cy="561975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08787" y="293528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789737" y="148430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5" y="20073"/>
                </a:lnTo>
                <a:lnTo>
                  <a:pt x="50722" y="563"/>
                </a:lnTo>
                <a:lnTo>
                  <a:pt x="58902" y="0"/>
                </a:lnTo>
                <a:lnTo>
                  <a:pt x="1961972" y="0"/>
                </a:lnTo>
                <a:lnTo>
                  <a:pt x="2000811" y="14613"/>
                </a:lnTo>
                <a:lnTo>
                  <a:pt x="2020322" y="5072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70" y="2075434"/>
                </a:lnTo>
                <a:lnTo>
                  <a:pt x="1970155" y="2094936"/>
                </a:lnTo>
                <a:lnTo>
                  <a:pt x="1961972" y="2095500"/>
                </a:lnTo>
                <a:lnTo>
                  <a:pt x="58902" y="2095500"/>
                </a:lnTo>
                <a:lnTo>
                  <a:pt x="20067" y="2080885"/>
                </a:lnTo>
                <a:lnTo>
                  <a:pt x="562" y="2044771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4663" y="1801812"/>
            <a:ext cx="446087" cy="22066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4663" y="2058987"/>
            <a:ext cx="446087" cy="2206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74663" y="2332037"/>
            <a:ext cx="446087" cy="2206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41425" y="1789113"/>
            <a:ext cx="242886" cy="28416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41425" y="2009774"/>
            <a:ext cx="242886" cy="2825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66787" y="1881187"/>
            <a:ext cx="280987" cy="0"/>
          </a:xfrm>
          <a:custGeom>
            <a:avLst/>
            <a:gdLst/>
            <a:ahLst/>
            <a:cxnLst/>
            <a:rect l="l" t="t" r="r" b="b"/>
            <a:pathLst>
              <a:path w="280987">
                <a:moveTo>
                  <a:pt x="0" y="0"/>
                </a:moveTo>
                <a:lnTo>
                  <a:pt x="280987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66787" y="2151062"/>
            <a:ext cx="280987" cy="0"/>
          </a:xfrm>
          <a:custGeom>
            <a:avLst/>
            <a:gdLst/>
            <a:ahLst/>
            <a:cxnLst/>
            <a:rect l="l" t="t" r="r" b="b"/>
            <a:pathLst>
              <a:path w="280987">
                <a:moveTo>
                  <a:pt x="0" y="0"/>
                </a:moveTo>
                <a:lnTo>
                  <a:pt x="280987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41426" y="2352674"/>
            <a:ext cx="242886" cy="28416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6787" y="2428081"/>
            <a:ext cx="280987" cy="0"/>
          </a:xfrm>
          <a:custGeom>
            <a:avLst/>
            <a:gdLst/>
            <a:ahLst/>
            <a:cxnLst/>
            <a:rect l="l" t="t" r="r" b="b"/>
            <a:pathLst>
              <a:path w="280987">
                <a:moveTo>
                  <a:pt x="0" y="0"/>
                </a:moveTo>
                <a:lnTo>
                  <a:pt x="280987" y="0"/>
                </a:lnTo>
              </a:path>
            </a:pathLst>
          </a:custGeom>
          <a:ln w="12382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24886" y="2060887"/>
            <a:ext cx="642856" cy="359999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03412" y="1789112"/>
            <a:ext cx="185737" cy="185737"/>
          </a:xfrm>
          <a:custGeom>
            <a:avLst/>
            <a:gdLst/>
            <a:ahLst/>
            <a:cxnLst/>
            <a:rect l="l" t="t" r="r" b="b"/>
            <a:pathLst>
              <a:path w="185737" h="185737">
                <a:moveTo>
                  <a:pt x="185737" y="93345"/>
                </a:moveTo>
                <a:lnTo>
                  <a:pt x="185601" y="88280"/>
                </a:lnTo>
                <a:lnTo>
                  <a:pt x="183694" y="73879"/>
                </a:lnTo>
                <a:lnTo>
                  <a:pt x="179678" y="60247"/>
                </a:lnTo>
                <a:lnTo>
                  <a:pt x="173735" y="47561"/>
                </a:lnTo>
                <a:lnTo>
                  <a:pt x="166044" y="35997"/>
                </a:lnTo>
                <a:lnTo>
                  <a:pt x="156788" y="25730"/>
                </a:lnTo>
                <a:lnTo>
                  <a:pt x="146146" y="16935"/>
                </a:lnTo>
                <a:lnTo>
                  <a:pt x="134300" y="9789"/>
                </a:lnTo>
                <a:lnTo>
                  <a:pt x="121431" y="4468"/>
                </a:lnTo>
                <a:lnTo>
                  <a:pt x="107718" y="1146"/>
                </a:lnTo>
                <a:lnTo>
                  <a:pt x="93345" y="0"/>
                </a:lnTo>
                <a:lnTo>
                  <a:pt x="87532" y="179"/>
                </a:lnTo>
                <a:lnTo>
                  <a:pt x="73236" y="2184"/>
                </a:lnTo>
                <a:lnTo>
                  <a:pt x="59711" y="6276"/>
                </a:lnTo>
                <a:lnTo>
                  <a:pt x="47129" y="12280"/>
                </a:lnTo>
                <a:lnTo>
                  <a:pt x="35663" y="20025"/>
                </a:lnTo>
                <a:lnTo>
                  <a:pt x="25487" y="29336"/>
                </a:lnTo>
                <a:lnTo>
                  <a:pt x="16773" y="40042"/>
                </a:lnTo>
                <a:lnTo>
                  <a:pt x="9694" y="51969"/>
                </a:lnTo>
                <a:lnTo>
                  <a:pt x="4424" y="64943"/>
                </a:lnTo>
                <a:lnTo>
                  <a:pt x="1134" y="78793"/>
                </a:lnTo>
                <a:lnTo>
                  <a:pt x="0" y="93345"/>
                </a:lnTo>
                <a:lnTo>
                  <a:pt x="135" y="98406"/>
                </a:lnTo>
                <a:lnTo>
                  <a:pt x="2045" y="112766"/>
                </a:lnTo>
                <a:lnTo>
                  <a:pt x="6069" y="126317"/>
                </a:lnTo>
                <a:lnTo>
                  <a:pt x="12034" y="138894"/>
                </a:lnTo>
                <a:lnTo>
                  <a:pt x="19763" y="150329"/>
                </a:lnTo>
                <a:lnTo>
                  <a:pt x="29080" y="160459"/>
                </a:lnTo>
                <a:lnTo>
                  <a:pt x="39810" y="169118"/>
                </a:lnTo>
                <a:lnTo>
                  <a:pt x="51777" y="176141"/>
                </a:lnTo>
                <a:lnTo>
                  <a:pt x="64806" y="181362"/>
                </a:lnTo>
                <a:lnTo>
                  <a:pt x="78720" y="184616"/>
                </a:lnTo>
                <a:lnTo>
                  <a:pt x="93345" y="185737"/>
                </a:lnTo>
                <a:lnTo>
                  <a:pt x="97569" y="185641"/>
                </a:lnTo>
                <a:lnTo>
                  <a:pt x="111841" y="183870"/>
                </a:lnTo>
                <a:lnTo>
                  <a:pt x="125391" y="179994"/>
                </a:lnTo>
                <a:lnTo>
                  <a:pt x="138035" y="174180"/>
                </a:lnTo>
                <a:lnTo>
                  <a:pt x="149588" y="166597"/>
                </a:lnTo>
                <a:lnTo>
                  <a:pt x="159869" y="157412"/>
                </a:lnTo>
                <a:lnTo>
                  <a:pt x="168691" y="146794"/>
                </a:lnTo>
                <a:lnTo>
                  <a:pt x="175873" y="134910"/>
                </a:lnTo>
                <a:lnTo>
                  <a:pt x="181231" y="121929"/>
                </a:lnTo>
                <a:lnTo>
                  <a:pt x="184580" y="108018"/>
                </a:lnTo>
                <a:lnTo>
                  <a:pt x="185737" y="93345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49447" y="1844675"/>
            <a:ext cx="93662" cy="74612"/>
          </a:xfrm>
          <a:custGeom>
            <a:avLst/>
            <a:gdLst/>
            <a:ahLst/>
            <a:cxnLst/>
            <a:rect l="l" t="t" r="r" b="b"/>
            <a:pathLst>
              <a:path w="93662" h="74612">
                <a:moveTo>
                  <a:pt x="0" y="30607"/>
                </a:moveTo>
                <a:lnTo>
                  <a:pt x="0" y="37299"/>
                </a:lnTo>
                <a:lnTo>
                  <a:pt x="3784" y="41135"/>
                </a:lnTo>
                <a:lnTo>
                  <a:pt x="30276" y="70789"/>
                </a:lnTo>
                <a:lnTo>
                  <a:pt x="32169" y="73660"/>
                </a:lnTo>
                <a:lnTo>
                  <a:pt x="35013" y="74612"/>
                </a:lnTo>
                <a:lnTo>
                  <a:pt x="40678" y="74612"/>
                </a:lnTo>
                <a:lnTo>
                  <a:pt x="43522" y="72694"/>
                </a:lnTo>
                <a:lnTo>
                  <a:pt x="45415" y="70789"/>
                </a:lnTo>
                <a:lnTo>
                  <a:pt x="89877" y="18173"/>
                </a:lnTo>
                <a:lnTo>
                  <a:pt x="93662" y="14350"/>
                </a:lnTo>
                <a:lnTo>
                  <a:pt x="93662" y="7658"/>
                </a:lnTo>
                <a:lnTo>
                  <a:pt x="88938" y="3822"/>
                </a:lnTo>
                <a:lnTo>
                  <a:pt x="85153" y="0"/>
                </a:lnTo>
                <a:lnTo>
                  <a:pt x="78524" y="952"/>
                </a:lnTo>
                <a:lnTo>
                  <a:pt x="74739" y="4787"/>
                </a:lnTo>
                <a:lnTo>
                  <a:pt x="37845" y="48780"/>
                </a:lnTo>
                <a:lnTo>
                  <a:pt x="18922" y="27736"/>
                </a:lnTo>
                <a:lnTo>
                  <a:pt x="15138" y="23914"/>
                </a:lnTo>
                <a:lnTo>
                  <a:pt x="8521" y="22961"/>
                </a:lnTo>
                <a:lnTo>
                  <a:pt x="4737" y="26784"/>
                </a:lnTo>
                <a:lnTo>
                  <a:pt x="0" y="3060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2900" y="2935287"/>
            <a:ext cx="2001837" cy="582612"/>
          </a:xfrm>
          <a:custGeom>
            <a:avLst/>
            <a:gdLst/>
            <a:ahLst/>
            <a:cxnLst/>
            <a:rect l="l" t="t" r="r" b="b"/>
            <a:pathLst>
              <a:path w="2001837" h="582612">
                <a:moveTo>
                  <a:pt x="0" y="0"/>
                </a:moveTo>
                <a:lnTo>
                  <a:pt x="0" y="582612"/>
                </a:lnTo>
                <a:lnTo>
                  <a:pt x="2001837" y="582612"/>
                </a:lnTo>
                <a:lnTo>
                  <a:pt x="20018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23850" y="1484306"/>
            <a:ext cx="2020887" cy="2095500"/>
          </a:xfrm>
          <a:custGeom>
            <a:avLst/>
            <a:gdLst/>
            <a:ahLst/>
            <a:cxnLst/>
            <a:rect l="l" t="t" r="r" b="b"/>
            <a:pathLst>
              <a:path w="2020887" h="2095500">
                <a:moveTo>
                  <a:pt x="0" y="58915"/>
                </a:moveTo>
                <a:lnTo>
                  <a:pt x="14613" y="20076"/>
                </a:lnTo>
                <a:lnTo>
                  <a:pt x="50722" y="565"/>
                </a:lnTo>
                <a:lnTo>
                  <a:pt x="58915" y="0"/>
                </a:lnTo>
                <a:lnTo>
                  <a:pt x="1961984" y="0"/>
                </a:lnTo>
                <a:lnTo>
                  <a:pt x="2000816" y="14616"/>
                </a:lnTo>
                <a:lnTo>
                  <a:pt x="2020323" y="50732"/>
                </a:lnTo>
                <a:lnTo>
                  <a:pt x="2020887" y="58915"/>
                </a:lnTo>
                <a:lnTo>
                  <a:pt x="2020887" y="2036597"/>
                </a:lnTo>
                <a:lnTo>
                  <a:pt x="2006268" y="2075437"/>
                </a:lnTo>
                <a:lnTo>
                  <a:pt x="1970155" y="2094937"/>
                </a:lnTo>
                <a:lnTo>
                  <a:pt x="1961984" y="2095500"/>
                </a:lnTo>
                <a:lnTo>
                  <a:pt x="58915" y="2095500"/>
                </a:lnTo>
                <a:lnTo>
                  <a:pt x="20073" y="2080888"/>
                </a:lnTo>
                <a:lnTo>
                  <a:pt x="563" y="2044780"/>
                </a:lnTo>
                <a:lnTo>
                  <a:pt x="0" y="2036597"/>
                </a:lnTo>
                <a:lnTo>
                  <a:pt x="0" y="58915"/>
                </a:lnTo>
                <a:close/>
              </a:path>
            </a:pathLst>
          </a:custGeom>
          <a:ln w="25400">
            <a:solidFill>
              <a:srgbClr val="00009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46087" y="1698625"/>
            <a:ext cx="1112837" cy="987425"/>
          </a:xfrm>
          <a:custGeom>
            <a:avLst/>
            <a:gdLst/>
            <a:ahLst/>
            <a:cxnLst/>
            <a:rect l="l" t="t" r="r" b="b"/>
            <a:pathLst>
              <a:path w="1112837" h="987425">
                <a:moveTo>
                  <a:pt x="0" y="0"/>
                </a:moveTo>
                <a:lnTo>
                  <a:pt x="1112837" y="0"/>
                </a:lnTo>
                <a:lnTo>
                  <a:pt x="1112837" y="987425"/>
                </a:lnTo>
                <a:lnTo>
                  <a:pt x="0" y="98742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7A7A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73746" y="2467056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7" y="78076"/>
                </a:lnTo>
                <a:lnTo>
                  <a:pt x="167250" y="63710"/>
                </a:lnTo>
                <a:lnTo>
                  <a:pt x="162648" y="50325"/>
                </a:lnTo>
                <a:lnTo>
                  <a:pt x="156001" y="38110"/>
                </a:lnTo>
                <a:lnTo>
                  <a:pt x="147518" y="27254"/>
                </a:lnTo>
                <a:lnTo>
                  <a:pt x="137411" y="17948"/>
                </a:lnTo>
                <a:lnTo>
                  <a:pt x="125887" y="10380"/>
                </a:lnTo>
                <a:lnTo>
                  <a:pt x="113159" y="4739"/>
                </a:lnTo>
                <a:lnTo>
                  <a:pt x="99435" y="1216"/>
                </a:lnTo>
                <a:lnTo>
                  <a:pt x="84924" y="0"/>
                </a:lnTo>
                <a:lnTo>
                  <a:pt x="78213" y="257"/>
                </a:lnTo>
                <a:lnTo>
                  <a:pt x="64038" y="2551"/>
                </a:lnTo>
                <a:lnTo>
                  <a:pt x="50744" y="7066"/>
                </a:lnTo>
                <a:lnTo>
                  <a:pt x="38541" y="13611"/>
                </a:lnTo>
                <a:lnTo>
                  <a:pt x="27640" y="21998"/>
                </a:lnTo>
                <a:lnTo>
                  <a:pt x="18249" y="32037"/>
                </a:lnTo>
                <a:lnTo>
                  <a:pt x="10580" y="43539"/>
                </a:lnTo>
                <a:lnTo>
                  <a:pt x="4842" y="56314"/>
                </a:lnTo>
                <a:lnTo>
                  <a:pt x="1245" y="70172"/>
                </a:lnTo>
                <a:lnTo>
                  <a:pt x="0" y="84924"/>
                </a:lnTo>
                <a:lnTo>
                  <a:pt x="263" y="91638"/>
                </a:lnTo>
                <a:lnTo>
                  <a:pt x="2609" y="105815"/>
                </a:lnTo>
                <a:lnTo>
                  <a:pt x="7210" y="119110"/>
                </a:lnTo>
                <a:lnTo>
                  <a:pt x="13857" y="131313"/>
                </a:lnTo>
                <a:lnTo>
                  <a:pt x="22338" y="142214"/>
                </a:lnTo>
                <a:lnTo>
                  <a:pt x="32445" y="151603"/>
                </a:lnTo>
                <a:lnTo>
                  <a:pt x="43967" y="159271"/>
                </a:lnTo>
                <a:lnTo>
                  <a:pt x="56694" y="165008"/>
                </a:lnTo>
                <a:lnTo>
                  <a:pt x="70417" y="168604"/>
                </a:lnTo>
                <a:lnTo>
                  <a:pt x="84924" y="169849"/>
                </a:lnTo>
                <a:lnTo>
                  <a:pt x="91648" y="169585"/>
                </a:lnTo>
                <a:lnTo>
                  <a:pt x="105824" y="167238"/>
                </a:lnTo>
                <a:lnTo>
                  <a:pt x="119119" y="162637"/>
                </a:lnTo>
                <a:lnTo>
                  <a:pt x="131322" y="155992"/>
                </a:lnTo>
                <a:lnTo>
                  <a:pt x="142224" y="147511"/>
                </a:lnTo>
                <a:lnTo>
                  <a:pt x="151614" y="137406"/>
                </a:lnTo>
                <a:lnTo>
                  <a:pt x="159283" y="125884"/>
                </a:lnTo>
                <a:lnTo>
                  <a:pt x="165020" y="113157"/>
                </a:lnTo>
                <a:lnTo>
                  <a:pt x="168617" y="99434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EF452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21369" y="2517849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0" y="7658"/>
                </a:moveTo>
                <a:lnTo>
                  <a:pt x="0" y="13398"/>
                </a:lnTo>
                <a:lnTo>
                  <a:pt x="3771" y="16256"/>
                </a:lnTo>
                <a:lnTo>
                  <a:pt x="57607" y="71742"/>
                </a:lnTo>
                <a:lnTo>
                  <a:pt x="59499" y="73660"/>
                </a:lnTo>
                <a:lnTo>
                  <a:pt x="62331" y="74612"/>
                </a:lnTo>
                <a:lnTo>
                  <a:pt x="67056" y="74612"/>
                </a:lnTo>
                <a:lnTo>
                  <a:pt x="70840" y="71742"/>
                </a:lnTo>
                <a:lnTo>
                  <a:pt x="74612" y="67919"/>
                </a:lnTo>
                <a:lnTo>
                  <a:pt x="74612" y="62179"/>
                </a:lnTo>
                <a:lnTo>
                  <a:pt x="70840" y="58356"/>
                </a:lnTo>
                <a:lnTo>
                  <a:pt x="17005" y="3822"/>
                </a:lnTo>
                <a:lnTo>
                  <a:pt x="13220" y="0"/>
                </a:lnTo>
                <a:lnTo>
                  <a:pt x="7556" y="0"/>
                </a:lnTo>
                <a:lnTo>
                  <a:pt x="3771" y="3822"/>
                </a:lnTo>
                <a:lnTo>
                  <a:pt x="0" y="765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21371" y="2517849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57607" y="3822"/>
                </a:moveTo>
                <a:lnTo>
                  <a:pt x="3771" y="58356"/>
                </a:lnTo>
                <a:lnTo>
                  <a:pt x="0" y="62179"/>
                </a:lnTo>
                <a:lnTo>
                  <a:pt x="0" y="67919"/>
                </a:lnTo>
                <a:lnTo>
                  <a:pt x="3771" y="71742"/>
                </a:lnTo>
                <a:lnTo>
                  <a:pt x="5664" y="73660"/>
                </a:lnTo>
                <a:lnTo>
                  <a:pt x="8496" y="74612"/>
                </a:lnTo>
                <a:lnTo>
                  <a:pt x="13220" y="74612"/>
                </a:lnTo>
                <a:lnTo>
                  <a:pt x="17005" y="71742"/>
                </a:lnTo>
                <a:lnTo>
                  <a:pt x="70840" y="16256"/>
                </a:lnTo>
                <a:lnTo>
                  <a:pt x="74612" y="13398"/>
                </a:lnTo>
                <a:lnTo>
                  <a:pt x="74612" y="7658"/>
                </a:lnTo>
                <a:lnTo>
                  <a:pt x="70840" y="3822"/>
                </a:lnTo>
                <a:lnTo>
                  <a:pt x="67055" y="0"/>
                </a:lnTo>
                <a:lnTo>
                  <a:pt x="61391" y="0"/>
                </a:lnTo>
                <a:lnTo>
                  <a:pt x="57607" y="382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73746" y="2467056"/>
            <a:ext cx="169862" cy="169849"/>
          </a:xfrm>
          <a:custGeom>
            <a:avLst/>
            <a:gdLst/>
            <a:ahLst/>
            <a:cxnLst/>
            <a:rect l="l" t="t" r="r" b="b"/>
            <a:pathLst>
              <a:path w="169862" h="169849">
                <a:moveTo>
                  <a:pt x="169862" y="84924"/>
                </a:moveTo>
                <a:lnTo>
                  <a:pt x="169597" y="78076"/>
                </a:lnTo>
                <a:lnTo>
                  <a:pt x="167250" y="63710"/>
                </a:lnTo>
                <a:lnTo>
                  <a:pt x="162648" y="50325"/>
                </a:lnTo>
                <a:lnTo>
                  <a:pt x="156001" y="38110"/>
                </a:lnTo>
                <a:lnTo>
                  <a:pt x="147518" y="27254"/>
                </a:lnTo>
                <a:lnTo>
                  <a:pt x="137411" y="17948"/>
                </a:lnTo>
                <a:lnTo>
                  <a:pt x="125887" y="10380"/>
                </a:lnTo>
                <a:lnTo>
                  <a:pt x="113159" y="4739"/>
                </a:lnTo>
                <a:lnTo>
                  <a:pt x="99435" y="1216"/>
                </a:lnTo>
                <a:lnTo>
                  <a:pt x="84924" y="0"/>
                </a:lnTo>
                <a:lnTo>
                  <a:pt x="78213" y="257"/>
                </a:lnTo>
                <a:lnTo>
                  <a:pt x="64038" y="2551"/>
                </a:lnTo>
                <a:lnTo>
                  <a:pt x="50744" y="7066"/>
                </a:lnTo>
                <a:lnTo>
                  <a:pt x="38541" y="13611"/>
                </a:lnTo>
                <a:lnTo>
                  <a:pt x="27640" y="21998"/>
                </a:lnTo>
                <a:lnTo>
                  <a:pt x="18249" y="32037"/>
                </a:lnTo>
                <a:lnTo>
                  <a:pt x="10580" y="43539"/>
                </a:lnTo>
                <a:lnTo>
                  <a:pt x="4842" y="56314"/>
                </a:lnTo>
                <a:lnTo>
                  <a:pt x="1245" y="70172"/>
                </a:lnTo>
                <a:lnTo>
                  <a:pt x="0" y="84924"/>
                </a:lnTo>
                <a:lnTo>
                  <a:pt x="263" y="91638"/>
                </a:lnTo>
                <a:lnTo>
                  <a:pt x="2609" y="105815"/>
                </a:lnTo>
                <a:lnTo>
                  <a:pt x="7210" y="119110"/>
                </a:lnTo>
                <a:lnTo>
                  <a:pt x="13857" y="131313"/>
                </a:lnTo>
                <a:lnTo>
                  <a:pt x="22338" y="142214"/>
                </a:lnTo>
                <a:lnTo>
                  <a:pt x="32445" y="151603"/>
                </a:lnTo>
                <a:lnTo>
                  <a:pt x="43967" y="159271"/>
                </a:lnTo>
                <a:lnTo>
                  <a:pt x="56694" y="165008"/>
                </a:lnTo>
                <a:lnTo>
                  <a:pt x="70417" y="168604"/>
                </a:lnTo>
                <a:lnTo>
                  <a:pt x="84924" y="169849"/>
                </a:lnTo>
                <a:lnTo>
                  <a:pt x="91648" y="169585"/>
                </a:lnTo>
                <a:lnTo>
                  <a:pt x="105824" y="167238"/>
                </a:lnTo>
                <a:lnTo>
                  <a:pt x="119119" y="162637"/>
                </a:lnTo>
                <a:lnTo>
                  <a:pt x="131322" y="155992"/>
                </a:lnTo>
                <a:lnTo>
                  <a:pt x="142224" y="147511"/>
                </a:lnTo>
                <a:lnTo>
                  <a:pt x="151614" y="137406"/>
                </a:lnTo>
                <a:lnTo>
                  <a:pt x="159283" y="125884"/>
                </a:lnTo>
                <a:lnTo>
                  <a:pt x="165020" y="113157"/>
                </a:lnTo>
                <a:lnTo>
                  <a:pt x="168617" y="99434"/>
                </a:lnTo>
                <a:lnTo>
                  <a:pt x="169862" y="84924"/>
                </a:lnTo>
                <a:close/>
              </a:path>
            </a:pathLst>
          </a:custGeom>
          <a:solidFill>
            <a:srgbClr val="BD1A2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21369" y="2517849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0" y="7658"/>
                </a:moveTo>
                <a:lnTo>
                  <a:pt x="0" y="13398"/>
                </a:lnTo>
                <a:lnTo>
                  <a:pt x="3771" y="16256"/>
                </a:lnTo>
                <a:lnTo>
                  <a:pt x="57607" y="71742"/>
                </a:lnTo>
                <a:lnTo>
                  <a:pt x="59499" y="73660"/>
                </a:lnTo>
                <a:lnTo>
                  <a:pt x="62331" y="74612"/>
                </a:lnTo>
                <a:lnTo>
                  <a:pt x="67056" y="74612"/>
                </a:lnTo>
                <a:lnTo>
                  <a:pt x="70840" y="71742"/>
                </a:lnTo>
                <a:lnTo>
                  <a:pt x="74612" y="67919"/>
                </a:lnTo>
                <a:lnTo>
                  <a:pt x="74612" y="62179"/>
                </a:lnTo>
                <a:lnTo>
                  <a:pt x="70840" y="58356"/>
                </a:lnTo>
                <a:lnTo>
                  <a:pt x="17005" y="3822"/>
                </a:lnTo>
                <a:lnTo>
                  <a:pt x="13220" y="0"/>
                </a:lnTo>
                <a:lnTo>
                  <a:pt x="7556" y="0"/>
                </a:lnTo>
                <a:lnTo>
                  <a:pt x="3771" y="3822"/>
                </a:lnTo>
                <a:lnTo>
                  <a:pt x="0" y="765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21371" y="2517849"/>
            <a:ext cx="74612" cy="74612"/>
          </a:xfrm>
          <a:custGeom>
            <a:avLst/>
            <a:gdLst/>
            <a:ahLst/>
            <a:cxnLst/>
            <a:rect l="l" t="t" r="r" b="b"/>
            <a:pathLst>
              <a:path w="74612" h="74612">
                <a:moveTo>
                  <a:pt x="57607" y="3822"/>
                </a:moveTo>
                <a:lnTo>
                  <a:pt x="3771" y="58356"/>
                </a:lnTo>
                <a:lnTo>
                  <a:pt x="0" y="62179"/>
                </a:lnTo>
                <a:lnTo>
                  <a:pt x="0" y="67919"/>
                </a:lnTo>
                <a:lnTo>
                  <a:pt x="3771" y="71742"/>
                </a:lnTo>
                <a:lnTo>
                  <a:pt x="5664" y="73660"/>
                </a:lnTo>
                <a:lnTo>
                  <a:pt x="8496" y="74612"/>
                </a:lnTo>
                <a:lnTo>
                  <a:pt x="13220" y="74612"/>
                </a:lnTo>
                <a:lnTo>
                  <a:pt x="17005" y="71742"/>
                </a:lnTo>
                <a:lnTo>
                  <a:pt x="70840" y="16256"/>
                </a:lnTo>
                <a:lnTo>
                  <a:pt x="74612" y="13398"/>
                </a:lnTo>
                <a:lnTo>
                  <a:pt x="74612" y="7658"/>
                </a:lnTo>
                <a:lnTo>
                  <a:pt x="70840" y="3822"/>
                </a:lnTo>
                <a:lnTo>
                  <a:pt x="67055" y="0"/>
                </a:lnTo>
                <a:lnTo>
                  <a:pt x="61391" y="0"/>
                </a:lnTo>
                <a:lnTo>
                  <a:pt x="57607" y="3822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221156" y="330841"/>
            <a:ext cx="1640226" cy="344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10"/>
              </a:lnSpc>
              <a:spcBef>
                <a:spcPts val="135"/>
              </a:spcBef>
            </a:pPr>
            <a:r>
              <a:rPr sz="3600" spc="0" baseline="2277" dirty="0" smtClean="0">
                <a:solidFill>
                  <a:srgbClr val="191D87"/>
                </a:solidFill>
                <a:latin typeface="Impact"/>
                <a:cs typeface="Impact"/>
              </a:rPr>
              <a:t>Why </a:t>
            </a:r>
            <a:r>
              <a:rPr sz="3600" spc="4" baseline="2277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3600" spc="0" baseline="2277" dirty="0" smtClean="0">
                <a:solidFill>
                  <a:srgbClr val="191D87"/>
                </a:solidFill>
                <a:latin typeface="Impact"/>
                <a:cs typeface="Impact"/>
              </a:rPr>
              <a:t>cs</a:t>
            </a:r>
            <a:r>
              <a:rPr sz="3600" spc="4" baseline="2277" dirty="0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3600" spc="0" baseline="2277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3600" spc="-14" baseline="2277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3600" b="1" spc="0" baseline="1969" dirty="0" smtClean="0">
                <a:solidFill>
                  <a:srgbClr val="191D87"/>
                </a:solidFill>
                <a:latin typeface="Arial Black"/>
                <a:cs typeface="Arial Black"/>
              </a:rPr>
              <a:t>?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17113" y="2654648"/>
            <a:ext cx="197342" cy="220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97" marR="13258">
              <a:lnSpc>
                <a:spcPts val="810"/>
              </a:lnSpc>
              <a:spcBef>
                <a:spcPts val="40"/>
              </a:spcBef>
            </a:pP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840"/>
              </a:lnSpc>
              <a:spcBef>
                <a:spcPts val="1"/>
              </a:spcBef>
            </a:pPr>
            <a:r>
              <a:rPr sz="700" spc="0" dirty="0" smtClean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700" spc="4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rk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97982" y="2660835"/>
            <a:ext cx="254298" cy="113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me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87437" y="2660835"/>
            <a:ext cx="698532" cy="113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Ga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es  </a:t>
            </a:r>
            <a:r>
              <a:rPr sz="1050" spc="33" baseline="39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nt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78357" y="2668614"/>
            <a:ext cx="253262" cy="113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ff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8666" y="4275724"/>
            <a:ext cx="1616918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re</a:t>
            </a:r>
            <a:r>
              <a:rPr sz="1500" spc="-17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19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-20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it</a:t>
            </a:r>
            <a:r>
              <a:rPr sz="1500" spc="-10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d?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62898" y="4424433"/>
            <a:ext cx="468382" cy="220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6895" marR="13258">
              <a:lnSpc>
                <a:spcPts val="810"/>
              </a:lnSpc>
              <a:spcBef>
                <a:spcPts val="40"/>
              </a:spcBef>
            </a:pP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—F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ri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840"/>
              </a:lnSpc>
              <a:spcBef>
                <a:spcPts val="1"/>
              </a:spcBef>
            </a:pP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08</a:t>
            </a:r>
            <a:r>
              <a:rPr sz="700" spc="4" dirty="0" smtClean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00</a:t>
            </a:r>
            <a:r>
              <a:rPr sz="700" spc="4" dirty="0" smtClean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20</a:t>
            </a:r>
            <a:r>
              <a:rPr sz="700" spc="4" dirty="0" smtClean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00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49954" y="4430355"/>
            <a:ext cx="364880" cy="220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050" spc="-6" baseline="39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ri</a:t>
            </a:r>
            <a:endParaRPr sz="700">
              <a:latin typeface="Calibri"/>
              <a:cs typeface="Calibri"/>
            </a:endParaRPr>
          </a:p>
          <a:p>
            <a:pPr marL="75104" marR="13258">
              <a:lnSpc>
                <a:spcPts val="840"/>
              </a:lnSpc>
              <a:spcBef>
                <a:spcPts val="1"/>
              </a:spcBef>
            </a:pP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24hr</a:t>
            </a:r>
            <a:r>
              <a:rPr sz="700" spc="0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36612" y="4430355"/>
            <a:ext cx="342984" cy="220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365</a:t>
            </a:r>
            <a:r>
              <a:rPr sz="1050" spc="4" baseline="3900" dirty="0" smtClean="0">
                <a:solidFill>
                  <a:srgbClr val="FF0000"/>
                </a:solidFill>
                <a:latin typeface="Calibri"/>
                <a:cs typeface="Calibri"/>
              </a:rPr>
              <a:t>Da</a:t>
            </a:r>
            <a:r>
              <a:rPr sz="1050" spc="-4" baseline="3900" dirty="0" smtClean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050" spc="0" baseline="3900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  <a:p>
            <a:pPr marL="64497" marR="13258">
              <a:lnSpc>
                <a:spcPts val="840"/>
              </a:lnSpc>
              <a:spcBef>
                <a:spcPts val="1"/>
              </a:spcBef>
            </a:pPr>
            <a:r>
              <a:rPr sz="700" spc="-4" dirty="0" smtClean="0">
                <a:solidFill>
                  <a:srgbClr val="FF0000"/>
                </a:solidFill>
                <a:latin typeface="Calibri"/>
                <a:cs typeface="Calibri"/>
              </a:rPr>
              <a:t>24hr</a:t>
            </a:r>
            <a:r>
              <a:rPr sz="700" spc="0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10182" y="4717275"/>
            <a:ext cx="325342" cy="1899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07" marR="13258">
              <a:lnSpc>
                <a:spcPts val="755"/>
              </a:lnSpc>
              <a:spcBef>
                <a:spcPts val="37"/>
              </a:spcBef>
            </a:pP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ivi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ty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655"/>
              </a:lnSpc>
            </a:pP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epo</a:t>
            </a: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21956" y="4841113"/>
            <a:ext cx="325342" cy="1899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07" marR="13258">
              <a:lnSpc>
                <a:spcPts val="755"/>
              </a:lnSpc>
              <a:spcBef>
                <a:spcPts val="37"/>
              </a:spcBef>
            </a:pP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700" b="1" spc="-4" dirty="0" smtClean="0">
                <a:solidFill>
                  <a:srgbClr val="C00000"/>
                </a:solidFill>
                <a:latin typeface="Calibri"/>
                <a:cs typeface="Calibri"/>
              </a:rPr>
              <a:t>ivi</a:t>
            </a:r>
            <a:r>
              <a:rPr sz="700" b="1" spc="0" dirty="0" smtClean="0">
                <a:solidFill>
                  <a:srgbClr val="C00000"/>
                </a:solidFill>
                <a:latin typeface="Calibri"/>
                <a:cs typeface="Calibri"/>
              </a:rPr>
              <a:t>ty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655"/>
              </a:lnSpc>
            </a:pP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epo</a:t>
            </a:r>
            <a:r>
              <a:rPr sz="1050" b="1" spc="4" baseline="3900" dirty="0" smtClean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050" b="1" spc="0" baseline="3900" dirty="0" smtClean="0">
                <a:solidFill>
                  <a:srgbClr val="C00000"/>
                </a:solidFill>
                <a:latin typeface="Calibri"/>
                <a:cs typeface="Calibri"/>
              </a:rPr>
              <a:t>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2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33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2900" y="517683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10"/>
              </a:spcBef>
            </a:pPr>
            <a:endParaRPr sz="1300"/>
          </a:p>
          <a:p>
            <a:pPr marL="399794" marR="133082" indent="-245394">
              <a:lnSpc>
                <a:spcPts val="1200"/>
              </a:lnSpc>
              <a:spcBef>
                <a:spcPts val="60"/>
              </a:spcBef>
            </a:pP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EAS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TO</a:t>
            </a:r>
            <a:r>
              <a:rPr sz="1000" b="1" spc="-1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CK</a:t>
            </a:r>
            <a:r>
              <a:rPr sz="1000" b="1" spc="-17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1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6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KEY WA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-2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-18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98725" y="517683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18"/>
              </a:spcBef>
            </a:pPr>
            <a:endParaRPr sz="1300"/>
          </a:p>
          <a:p>
            <a:pPr marL="82835">
              <a:lnSpc>
                <a:spcPct val="101725"/>
              </a:lnSpc>
            </a:pP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LO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SKE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=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-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LOCK</a:t>
            </a:r>
            <a:r>
              <a:rPr sz="1000" b="1" spc="-1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HA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GE</a:t>
            </a:r>
            <a:endParaRPr sz="1000">
              <a:latin typeface="Calibri"/>
              <a:cs typeface="Calibri"/>
            </a:endParaRPr>
          </a:p>
          <a:p>
            <a:pPr marL="81311">
              <a:lnSpc>
                <a:spcPts val="1075"/>
              </a:lnSpc>
              <a:spcBef>
                <a:spcPts val="53"/>
              </a:spcBef>
            </a:pP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MEC</a:t>
            </a:r>
            <a:r>
              <a:rPr sz="1350" b="1" spc="-4" baseline="3034" dirty="0" smtClean="0">
                <a:solidFill>
                  <a:srgbClr val="C00000"/>
                </a:solidFill>
                <a:latin typeface="Calibri"/>
                <a:cs typeface="Calibri"/>
              </a:rPr>
              <a:t>HAN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1350" b="1" spc="-4" baseline="3034" dirty="0" smtClean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350" b="1" spc="-19" baseline="3034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LO</a:t>
            </a:r>
            <a:r>
              <a:rPr sz="1350" b="1" spc="-4" baseline="3034" dirty="0" smtClean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T K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350" b="1" spc="-4" baseline="3034" dirty="0" smtClean="0">
                <a:solidFill>
                  <a:srgbClr val="C00000"/>
                </a:solidFill>
                <a:latin typeface="Calibri"/>
                <a:cs typeface="Calibri"/>
              </a:rPr>
              <a:t>=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LOC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350" b="1" spc="-24" baseline="3034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1350" b="1" spc="-4" baseline="3034" dirty="0" smtClean="0">
                <a:solidFill>
                  <a:srgbClr val="C00000"/>
                </a:solidFill>
                <a:latin typeface="Calibri"/>
                <a:cs typeface="Calibri"/>
              </a:rPr>
              <a:t>HAN</a:t>
            </a:r>
            <a:r>
              <a:rPr sz="1350" b="1" spc="4" baseline="3034" dirty="0" smtClean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350" b="1" spc="0" baseline="3034" dirty="0" smtClean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54550" y="5176837"/>
            <a:ext cx="2000250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10"/>
              </a:spcBef>
            </a:pPr>
            <a:endParaRPr sz="1300"/>
          </a:p>
          <a:p>
            <a:pPr marL="520370" marR="196083" indent="-303327">
              <a:lnSpc>
                <a:spcPts val="1200"/>
              </a:lnSpc>
              <a:spcBef>
                <a:spcPts val="60"/>
              </a:spcBef>
            </a:pP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CO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OL</a:t>
            </a:r>
            <a:r>
              <a:rPr sz="1000" b="1" spc="-2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1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-18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WHEN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-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-22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08787" y="517683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10"/>
              </a:spcBef>
            </a:pPr>
            <a:endParaRPr sz="1300"/>
          </a:p>
          <a:p>
            <a:pPr marL="703091" marR="84865" indent="-595903">
              <a:lnSpc>
                <a:spcPts val="1200"/>
              </a:lnSpc>
              <a:spcBef>
                <a:spcPts val="60"/>
              </a:spcBef>
            </a:pP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IFY</a:t>
            </a:r>
            <a:r>
              <a:rPr sz="1000" b="1" spc="-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10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-18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WHE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S C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-12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89912" y="4589462"/>
            <a:ext cx="101600" cy="2206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42900" y="293528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8"/>
              </a:spcBef>
            </a:pPr>
            <a:endParaRPr sz="650"/>
          </a:p>
          <a:p>
            <a:pPr marL="174244">
              <a:lnSpc>
                <a:spcPct val="101725"/>
              </a:lnSpc>
              <a:spcBef>
                <a:spcPts val="1000"/>
              </a:spcBef>
            </a:pP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6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8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KE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FOR</a:t>
            </a:r>
            <a:r>
              <a:rPr sz="1000" b="1" spc="-1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-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OOR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98725" y="293528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8"/>
              </a:spcBef>
            </a:pPr>
            <a:endParaRPr sz="650"/>
          </a:p>
          <a:p>
            <a:pPr marL="213868">
              <a:lnSpc>
                <a:spcPct val="101725"/>
              </a:lnSpc>
              <a:spcBef>
                <a:spcPts val="1000"/>
              </a:spcBef>
            </a:pP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-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G,</a:t>
            </a:r>
            <a:r>
              <a:rPr sz="1000" b="1" spc="-1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EAS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TO</a:t>
            </a:r>
            <a:r>
              <a:rPr sz="1000" b="1" spc="-1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LL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4550" y="2935287"/>
            <a:ext cx="2000250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8"/>
              </a:spcBef>
            </a:pPr>
            <a:endParaRPr sz="650"/>
          </a:p>
          <a:p>
            <a:pPr marL="113409">
              <a:lnSpc>
                <a:spcPct val="101725"/>
              </a:lnSpc>
              <a:spcBef>
                <a:spcPts val="1000"/>
              </a:spcBef>
            </a:pP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8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OLUTION</a:t>
            </a:r>
            <a:r>
              <a:rPr sz="1000" b="1" spc="-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FOR</a:t>
            </a:r>
            <a:r>
              <a:rPr sz="1000" b="1" spc="-1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-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PL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CE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08787" y="2935287"/>
            <a:ext cx="2001837" cy="58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8"/>
              </a:spcBef>
            </a:pPr>
            <a:endParaRPr sz="650"/>
          </a:p>
          <a:p>
            <a:pPr marL="363220">
              <a:lnSpc>
                <a:spcPct val="101725"/>
              </a:lnSpc>
              <a:spcBef>
                <a:spcPts val="1000"/>
              </a:spcBef>
            </a:pP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-13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000" b="1" spc="-16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KE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000" b="1" spc="9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000" b="1" spc="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000" b="1" spc="0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000" b="1" spc="-4" dirty="0" smtClean="0">
                <a:solidFill>
                  <a:srgbClr val="000098"/>
                </a:solidFill>
                <a:latin typeface="Calibri"/>
                <a:cs typeface="Calibri"/>
              </a:rPr>
              <a:t>ES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0605" y="1668459"/>
            <a:ext cx="417512" cy="4603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46087" y="1698625"/>
            <a:ext cx="1112837" cy="9874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6397" y="173867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887413"/>
            <a:ext cx="9144000" cy="57737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84649" y="5085183"/>
            <a:ext cx="514447" cy="15759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70550" y="5986462"/>
            <a:ext cx="2736850" cy="338137"/>
          </a:xfrm>
          <a:custGeom>
            <a:avLst/>
            <a:gdLst/>
            <a:ahLst/>
            <a:cxnLst/>
            <a:rect l="l" t="t" r="r" b="b"/>
            <a:pathLst>
              <a:path w="2736850" h="338137">
                <a:moveTo>
                  <a:pt x="0" y="0"/>
                </a:moveTo>
                <a:lnTo>
                  <a:pt x="0" y="338137"/>
                </a:lnTo>
                <a:lnTo>
                  <a:pt x="2736850" y="338137"/>
                </a:lnTo>
                <a:lnTo>
                  <a:pt x="27368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89524" y="1119187"/>
            <a:ext cx="3813175" cy="47180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0" y="4581127"/>
            <a:ext cx="2212617" cy="2088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55255" y="2752995"/>
            <a:ext cx="67729" cy="77863"/>
          </a:xfrm>
          <a:custGeom>
            <a:avLst/>
            <a:gdLst/>
            <a:ahLst/>
            <a:cxnLst/>
            <a:rect l="l" t="t" r="r" b="b"/>
            <a:pathLst>
              <a:path w="67729" h="77863">
                <a:moveTo>
                  <a:pt x="2158" y="50838"/>
                </a:moveTo>
                <a:lnTo>
                  <a:pt x="4889" y="53200"/>
                </a:lnTo>
                <a:lnTo>
                  <a:pt x="7734" y="55079"/>
                </a:lnTo>
                <a:lnTo>
                  <a:pt x="10286" y="54991"/>
                </a:lnTo>
                <a:lnTo>
                  <a:pt x="26098" y="36169"/>
                </a:lnTo>
                <a:lnTo>
                  <a:pt x="29222" y="38798"/>
                </a:lnTo>
                <a:lnTo>
                  <a:pt x="31102" y="40652"/>
                </a:lnTo>
                <a:lnTo>
                  <a:pt x="32473" y="43776"/>
                </a:lnTo>
                <a:lnTo>
                  <a:pt x="32524" y="47409"/>
                </a:lnTo>
                <a:lnTo>
                  <a:pt x="31915" y="50203"/>
                </a:lnTo>
                <a:lnTo>
                  <a:pt x="30987" y="53441"/>
                </a:lnTo>
                <a:lnTo>
                  <a:pt x="26149" y="68199"/>
                </a:lnTo>
                <a:lnTo>
                  <a:pt x="26212" y="70485"/>
                </a:lnTo>
                <a:lnTo>
                  <a:pt x="28905" y="73367"/>
                </a:lnTo>
                <a:lnTo>
                  <a:pt x="32270" y="76149"/>
                </a:lnTo>
                <a:lnTo>
                  <a:pt x="34950" y="77863"/>
                </a:lnTo>
                <a:lnTo>
                  <a:pt x="37528" y="32943"/>
                </a:lnTo>
                <a:lnTo>
                  <a:pt x="32410" y="28651"/>
                </a:lnTo>
                <a:lnTo>
                  <a:pt x="44183" y="14643"/>
                </a:lnTo>
                <a:lnTo>
                  <a:pt x="48691" y="18427"/>
                </a:lnTo>
                <a:lnTo>
                  <a:pt x="51866" y="21424"/>
                </a:lnTo>
                <a:lnTo>
                  <a:pt x="54063" y="24434"/>
                </a:lnTo>
                <a:lnTo>
                  <a:pt x="54406" y="27978"/>
                </a:lnTo>
                <a:lnTo>
                  <a:pt x="53416" y="31407"/>
                </a:lnTo>
                <a:lnTo>
                  <a:pt x="50152" y="34925"/>
                </a:lnTo>
                <a:lnTo>
                  <a:pt x="46824" y="36347"/>
                </a:lnTo>
                <a:lnTo>
                  <a:pt x="44119" y="49644"/>
                </a:lnTo>
                <a:lnTo>
                  <a:pt x="44830" y="46342"/>
                </a:lnTo>
                <a:lnTo>
                  <a:pt x="48590" y="47066"/>
                </a:lnTo>
                <a:lnTo>
                  <a:pt x="52235" y="47193"/>
                </a:lnTo>
                <a:lnTo>
                  <a:pt x="55664" y="46431"/>
                </a:lnTo>
                <a:lnTo>
                  <a:pt x="58864" y="44716"/>
                </a:lnTo>
                <a:lnTo>
                  <a:pt x="61899" y="42379"/>
                </a:lnTo>
                <a:lnTo>
                  <a:pt x="64935" y="38773"/>
                </a:lnTo>
                <a:lnTo>
                  <a:pt x="66789" y="34785"/>
                </a:lnTo>
                <a:lnTo>
                  <a:pt x="67729" y="30746"/>
                </a:lnTo>
                <a:lnTo>
                  <a:pt x="67386" y="26682"/>
                </a:lnTo>
                <a:lnTo>
                  <a:pt x="65773" y="22618"/>
                </a:lnTo>
                <a:lnTo>
                  <a:pt x="63372" y="18618"/>
                </a:lnTo>
                <a:lnTo>
                  <a:pt x="59499" y="14554"/>
                </a:lnTo>
                <a:lnTo>
                  <a:pt x="56349" y="11785"/>
                </a:lnTo>
                <a:lnTo>
                  <a:pt x="43573" y="1041"/>
                </a:lnTo>
                <a:lnTo>
                  <a:pt x="40817" y="0"/>
                </a:lnTo>
                <a:lnTo>
                  <a:pt x="37922" y="1701"/>
                </a:lnTo>
                <a:lnTo>
                  <a:pt x="241" y="46558"/>
                </a:lnTo>
                <a:lnTo>
                  <a:pt x="0" y="48158"/>
                </a:lnTo>
                <a:lnTo>
                  <a:pt x="2158" y="50838"/>
                </a:lnTo>
                <a:close/>
              </a:path>
              <a:path w="67729" h="77863">
                <a:moveTo>
                  <a:pt x="43065" y="36131"/>
                </a:moveTo>
                <a:lnTo>
                  <a:pt x="40347" y="35026"/>
                </a:lnTo>
                <a:lnTo>
                  <a:pt x="37528" y="32943"/>
                </a:lnTo>
                <a:lnTo>
                  <a:pt x="34950" y="77863"/>
                </a:lnTo>
                <a:lnTo>
                  <a:pt x="37515" y="76212"/>
                </a:lnTo>
                <a:lnTo>
                  <a:pt x="38531" y="73456"/>
                </a:lnTo>
                <a:lnTo>
                  <a:pt x="42544" y="60223"/>
                </a:lnTo>
                <a:lnTo>
                  <a:pt x="43052" y="58648"/>
                </a:lnTo>
                <a:lnTo>
                  <a:pt x="43713" y="55816"/>
                </a:lnTo>
                <a:lnTo>
                  <a:pt x="44132" y="53187"/>
                </a:lnTo>
                <a:lnTo>
                  <a:pt x="44119" y="49644"/>
                </a:lnTo>
                <a:lnTo>
                  <a:pt x="46824" y="36347"/>
                </a:lnTo>
                <a:lnTo>
                  <a:pt x="43065" y="36131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02109" y="2785640"/>
            <a:ext cx="64414" cy="72466"/>
          </a:xfrm>
          <a:custGeom>
            <a:avLst/>
            <a:gdLst/>
            <a:ahLst/>
            <a:cxnLst/>
            <a:rect l="l" t="t" r="r" b="b"/>
            <a:pathLst>
              <a:path w="64414" h="72466">
                <a:moveTo>
                  <a:pt x="47028" y="38099"/>
                </a:moveTo>
                <a:lnTo>
                  <a:pt x="30645" y="27533"/>
                </a:lnTo>
                <a:lnTo>
                  <a:pt x="39192" y="14287"/>
                </a:lnTo>
                <a:lnTo>
                  <a:pt x="58546" y="26771"/>
                </a:lnTo>
                <a:lnTo>
                  <a:pt x="60693" y="26314"/>
                </a:lnTo>
                <a:lnTo>
                  <a:pt x="62890" y="23520"/>
                </a:lnTo>
                <a:lnTo>
                  <a:pt x="64414" y="20789"/>
                </a:lnTo>
                <a:lnTo>
                  <a:pt x="64109" y="18135"/>
                </a:lnTo>
                <a:lnTo>
                  <a:pt x="37045" y="685"/>
                </a:lnTo>
                <a:lnTo>
                  <a:pt x="34188" y="0"/>
                </a:lnTo>
                <a:lnTo>
                  <a:pt x="31534" y="2057"/>
                </a:lnTo>
                <a:lnTo>
                  <a:pt x="1054" y="49314"/>
                </a:lnTo>
                <a:lnTo>
                  <a:pt x="0" y="51638"/>
                </a:lnTo>
                <a:lnTo>
                  <a:pt x="2082" y="54902"/>
                </a:lnTo>
                <a:lnTo>
                  <a:pt x="29311" y="72466"/>
                </a:lnTo>
                <a:lnTo>
                  <a:pt x="31508" y="72047"/>
                </a:lnTo>
                <a:lnTo>
                  <a:pt x="33731" y="69202"/>
                </a:lnTo>
                <a:lnTo>
                  <a:pt x="35217" y="66522"/>
                </a:lnTo>
                <a:lnTo>
                  <a:pt x="34886" y="63842"/>
                </a:lnTo>
                <a:lnTo>
                  <a:pt x="15354" y="51244"/>
                </a:lnTo>
                <a:lnTo>
                  <a:pt x="25222" y="35953"/>
                </a:lnTo>
                <a:lnTo>
                  <a:pt x="41605" y="46520"/>
                </a:lnTo>
                <a:lnTo>
                  <a:pt x="43751" y="46164"/>
                </a:lnTo>
                <a:lnTo>
                  <a:pt x="45935" y="43383"/>
                </a:lnTo>
                <a:lnTo>
                  <a:pt x="47396" y="40728"/>
                </a:lnTo>
                <a:lnTo>
                  <a:pt x="47028" y="3809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50787" y="2814753"/>
            <a:ext cx="65887" cy="88239"/>
          </a:xfrm>
          <a:custGeom>
            <a:avLst/>
            <a:gdLst/>
            <a:ahLst/>
            <a:cxnLst/>
            <a:rect l="l" t="t" r="r" b="b"/>
            <a:pathLst>
              <a:path w="65887" h="88239">
                <a:moveTo>
                  <a:pt x="31305" y="66903"/>
                </a:moveTo>
                <a:lnTo>
                  <a:pt x="32092" y="69570"/>
                </a:lnTo>
                <a:lnTo>
                  <a:pt x="34404" y="74434"/>
                </a:lnTo>
                <a:lnTo>
                  <a:pt x="37033" y="78905"/>
                </a:lnTo>
                <a:lnTo>
                  <a:pt x="39852" y="82651"/>
                </a:lnTo>
                <a:lnTo>
                  <a:pt x="42608" y="85509"/>
                </a:lnTo>
                <a:lnTo>
                  <a:pt x="46393" y="88239"/>
                </a:lnTo>
                <a:lnTo>
                  <a:pt x="48958" y="86499"/>
                </a:lnTo>
                <a:lnTo>
                  <a:pt x="50317" y="83946"/>
                </a:lnTo>
                <a:lnTo>
                  <a:pt x="51549" y="80644"/>
                </a:lnTo>
                <a:lnTo>
                  <a:pt x="50545" y="77279"/>
                </a:lnTo>
                <a:lnTo>
                  <a:pt x="47828" y="74396"/>
                </a:lnTo>
                <a:lnTo>
                  <a:pt x="45834" y="71691"/>
                </a:lnTo>
                <a:lnTo>
                  <a:pt x="43675" y="68186"/>
                </a:lnTo>
                <a:lnTo>
                  <a:pt x="44361" y="65023"/>
                </a:lnTo>
                <a:lnTo>
                  <a:pt x="47840" y="62903"/>
                </a:lnTo>
                <a:lnTo>
                  <a:pt x="51193" y="60286"/>
                </a:lnTo>
                <a:lnTo>
                  <a:pt x="54317" y="56972"/>
                </a:lnTo>
                <a:lnTo>
                  <a:pt x="57213" y="52908"/>
                </a:lnTo>
                <a:lnTo>
                  <a:pt x="59918" y="48361"/>
                </a:lnTo>
                <a:lnTo>
                  <a:pt x="61125" y="45732"/>
                </a:lnTo>
                <a:lnTo>
                  <a:pt x="63449" y="40665"/>
                </a:lnTo>
                <a:lnTo>
                  <a:pt x="64871" y="35991"/>
                </a:lnTo>
                <a:lnTo>
                  <a:pt x="65379" y="31724"/>
                </a:lnTo>
                <a:lnTo>
                  <a:pt x="65887" y="27457"/>
                </a:lnTo>
                <a:lnTo>
                  <a:pt x="65544" y="23583"/>
                </a:lnTo>
                <a:lnTo>
                  <a:pt x="64350" y="20091"/>
                </a:lnTo>
                <a:lnTo>
                  <a:pt x="63144" y="16598"/>
                </a:lnTo>
                <a:lnTo>
                  <a:pt x="61137" y="13500"/>
                </a:lnTo>
                <a:lnTo>
                  <a:pt x="58305" y="10769"/>
                </a:lnTo>
                <a:lnTo>
                  <a:pt x="55473" y="8051"/>
                </a:lnTo>
                <a:lnTo>
                  <a:pt x="51866" y="5689"/>
                </a:lnTo>
                <a:lnTo>
                  <a:pt x="47485" y="3682"/>
                </a:lnTo>
                <a:lnTo>
                  <a:pt x="42837" y="1549"/>
                </a:lnTo>
                <a:lnTo>
                  <a:pt x="38417" y="380"/>
                </a:lnTo>
                <a:lnTo>
                  <a:pt x="34251" y="190"/>
                </a:lnTo>
                <a:lnTo>
                  <a:pt x="30086" y="0"/>
                </a:lnTo>
                <a:lnTo>
                  <a:pt x="26200" y="685"/>
                </a:lnTo>
                <a:lnTo>
                  <a:pt x="22593" y="2235"/>
                </a:lnTo>
                <a:lnTo>
                  <a:pt x="18999" y="3784"/>
                </a:lnTo>
                <a:lnTo>
                  <a:pt x="15722" y="6172"/>
                </a:lnTo>
                <a:lnTo>
                  <a:pt x="12776" y="9410"/>
                </a:lnTo>
                <a:lnTo>
                  <a:pt x="13766" y="40881"/>
                </a:lnTo>
                <a:lnTo>
                  <a:pt x="13944" y="38315"/>
                </a:lnTo>
                <a:lnTo>
                  <a:pt x="14643" y="35521"/>
                </a:lnTo>
                <a:lnTo>
                  <a:pt x="15328" y="32727"/>
                </a:lnTo>
                <a:lnTo>
                  <a:pt x="16421" y="29717"/>
                </a:lnTo>
                <a:lnTo>
                  <a:pt x="17906" y="26492"/>
                </a:lnTo>
                <a:lnTo>
                  <a:pt x="19151" y="23761"/>
                </a:lnTo>
                <a:lnTo>
                  <a:pt x="20586" y="21285"/>
                </a:lnTo>
                <a:lnTo>
                  <a:pt x="23837" y="16814"/>
                </a:lnTo>
                <a:lnTo>
                  <a:pt x="27736" y="13766"/>
                </a:lnTo>
                <a:lnTo>
                  <a:pt x="32042" y="11734"/>
                </a:lnTo>
                <a:lnTo>
                  <a:pt x="36969" y="11366"/>
                </a:lnTo>
                <a:lnTo>
                  <a:pt x="39662" y="11937"/>
                </a:lnTo>
                <a:lnTo>
                  <a:pt x="42595" y="13284"/>
                </a:lnTo>
                <a:lnTo>
                  <a:pt x="45491" y="14617"/>
                </a:lnTo>
                <a:lnTo>
                  <a:pt x="47688" y="16205"/>
                </a:lnTo>
                <a:lnTo>
                  <a:pt x="50660" y="19951"/>
                </a:lnTo>
                <a:lnTo>
                  <a:pt x="51904" y="24383"/>
                </a:lnTo>
                <a:lnTo>
                  <a:pt x="52082" y="29235"/>
                </a:lnTo>
                <a:lnTo>
                  <a:pt x="51422" y="31965"/>
                </a:lnTo>
                <a:lnTo>
                  <a:pt x="50749" y="34696"/>
                </a:lnTo>
                <a:lnTo>
                  <a:pt x="49720" y="37591"/>
                </a:lnTo>
                <a:lnTo>
                  <a:pt x="48323" y="40639"/>
                </a:lnTo>
                <a:lnTo>
                  <a:pt x="47028" y="43484"/>
                </a:lnTo>
                <a:lnTo>
                  <a:pt x="45554" y="46037"/>
                </a:lnTo>
                <a:lnTo>
                  <a:pt x="42252" y="50596"/>
                </a:lnTo>
                <a:lnTo>
                  <a:pt x="38328" y="53720"/>
                </a:lnTo>
                <a:lnTo>
                  <a:pt x="33997" y="55791"/>
                </a:lnTo>
                <a:lnTo>
                  <a:pt x="29070" y="56172"/>
                </a:lnTo>
                <a:lnTo>
                  <a:pt x="26377" y="55600"/>
                </a:lnTo>
                <a:lnTo>
                  <a:pt x="27685" y="66674"/>
                </a:lnTo>
                <a:lnTo>
                  <a:pt x="31305" y="66903"/>
                </a:lnTo>
                <a:close/>
              </a:path>
              <a:path w="65887" h="88239">
                <a:moveTo>
                  <a:pt x="0" y="40004"/>
                </a:moveTo>
                <a:lnTo>
                  <a:pt x="266" y="43903"/>
                </a:lnTo>
                <a:lnTo>
                  <a:pt x="1409" y="47396"/>
                </a:lnTo>
                <a:lnTo>
                  <a:pt x="2565" y="50876"/>
                </a:lnTo>
                <a:lnTo>
                  <a:pt x="4571" y="53987"/>
                </a:lnTo>
                <a:lnTo>
                  <a:pt x="7429" y="56705"/>
                </a:lnTo>
                <a:lnTo>
                  <a:pt x="10299" y="59423"/>
                </a:lnTo>
                <a:lnTo>
                  <a:pt x="14020" y="61836"/>
                </a:lnTo>
                <a:lnTo>
                  <a:pt x="18580" y="63919"/>
                </a:lnTo>
                <a:lnTo>
                  <a:pt x="23304" y="65798"/>
                </a:lnTo>
                <a:lnTo>
                  <a:pt x="27685" y="66674"/>
                </a:lnTo>
                <a:lnTo>
                  <a:pt x="26377" y="55600"/>
                </a:lnTo>
                <a:lnTo>
                  <a:pt x="23444" y="54254"/>
                </a:lnTo>
                <a:lnTo>
                  <a:pt x="20510" y="52908"/>
                </a:lnTo>
                <a:lnTo>
                  <a:pt x="16802" y="49479"/>
                </a:lnTo>
                <a:lnTo>
                  <a:pt x="14401" y="45554"/>
                </a:lnTo>
                <a:lnTo>
                  <a:pt x="13766" y="40881"/>
                </a:lnTo>
                <a:lnTo>
                  <a:pt x="12776" y="9410"/>
                </a:lnTo>
                <a:lnTo>
                  <a:pt x="9829" y="12649"/>
                </a:lnTo>
                <a:lnTo>
                  <a:pt x="7277" y="16649"/>
                </a:lnTo>
                <a:lnTo>
                  <a:pt x="5105" y="21386"/>
                </a:lnTo>
                <a:lnTo>
                  <a:pt x="2705" y="26619"/>
                </a:lnTo>
                <a:lnTo>
                  <a:pt x="1206" y="31381"/>
                </a:lnTo>
                <a:lnTo>
                  <a:pt x="609" y="35699"/>
                </a:lnTo>
                <a:lnTo>
                  <a:pt x="0" y="40004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716769" y="2833433"/>
            <a:ext cx="62534" cy="71107"/>
          </a:xfrm>
          <a:custGeom>
            <a:avLst/>
            <a:gdLst/>
            <a:ahLst/>
            <a:cxnLst/>
            <a:rect l="l" t="t" r="r" b="b"/>
            <a:pathLst>
              <a:path w="62534" h="71107">
                <a:moveTo>
                  <a:pt x="16929" y="55930"/>
                </a:moveTo>
                <a:lnTo>
                  <a:pt x="14986" y="53187"/>
                </a:lnTo>
                <a:lnTo>
                  <a:pt x="13703" y="49949"/>
                </a:lnTo>
                <a:lnTo>
                  <a:pt x="13462" y="45999"/>
                </a:lnTo>
                <a:lnTo>
                  <a:pt x="14401" y="41300"/>
                </a:lnTo>
                <a:lnTo>
                  <a:pt x="24320" y="4521"/>
                </a:lnTo>
                <a:lnTo>
                  <a:pt x="24091" y="3263"/>
                </a:lnTo>
                <a:lnTo>
                  <a:pt x="21551" y="1765"/>
                </a:lnTo>
                <a:lnTo>
                  <a:pt x="18554" y="800"/>
                </a:lnTo>
                <a:lnTo>
                  <a:pt x="17297" y="457"/>
                </a:lnTo>
                <a:lnTo>
                  <a:pt x="14605" y="0"/>
                </a:lnTo>
                <a:lnTo>
                  <a:pt x="11658" y="1104"/>
                </a:lnTo>
                <a:lnTo>
                  <a:pt x="1435" y="38988"/>
                </a:lnTo>
                <a:lnTo>
                  <a:pt x="368" y="42976"/>
                </a:lnTo>
                <a:lnTo>
                  <a:pt x="0" y="46596"/>
                </a:lnTo>
                <a:lnTo>
                  <a:pt x="342" y="49872"/>
                </a:lnTo>
                <a:lnTo>
                  <a:pt x="673" y="53149"/>
                </a:lnTo>
                <a:lnTo>
                  <a:pt x="1651" y="56070"/>
                </a:lnTo>
                <a:lnTo>
                  <a:pt x="3263" y="58648"/>
                </a:lnTo>
                <a:lnTo>
                  <a:pt x="4876" y="61213"/>
                </a:lnTo>
                <a:lnTo>
                  <a:pt x="7112" y="63411"/>
                </a:lnTo>
                <a:lnTo>
                  <a:pt x="9956" y="65227"/>
                </a:lnTo>
                <a:lnTo>
                  <a:pt x="12814" y="67043"/>
                </a:lnTo>
                <a:lnTo>
                  <a:pt x="16192" y="68478"/>
                </a:lnTo>
                <a:lnTo>
                  <a:pt x="20104" y="69532"/>
                </a:lnTo>
                <a:lnTo>
                  <a:pt x="24282" y="70662"/>
                </a:lnTo>
                <a:lnTo>
                  <a:pt x="28117" y="71107"/>
                </a:lnTo>
                <a:lnTo>
                  <a:pt x="31623" y="70891"/>
                </a:lnTo>
                <a:lnTo>
                  <a:pt x="35128" y="70662"/>
                </a:lnTo>
                <a:lnTo>
                  <a:pt x="38252" y="69799"/>
                </a:lnTo>
                <a:lnTo>
                  <a:pt x="40995" y="68300"/>
                </a:lnTo>
                <a:lnTo>
                  <a:pt x="43738" y="66801"/>
                </a:lnTo>
                <a:lnTo>
                  <a:pt x="46075" y="64693"/>
                </a:lnTo>
                <a:lnTo>
                  <a:pt x="48018" y="61988"/>
                </a:lnTo>
                <a:lnTo>
                  <a:pt x="49949" y="59270"/>
                </a:lnTo>
                <a:lnTo>
                  <a:pt x="51435" y="56006"/>
                </a:lnTo>
                <a:lnTo>
                  <a:pt x="52463" y="52184"/>
                </a:lnTo>
                <a:lnTo>
                  <a:pt x="62534" y="14833"/>
                </a:lnTo>
                <a:lnTo>
                  <a:pt x="61645" y="12992"/>
                </a:lnTo>
                <a:lnTo>
                  <a:pt x="59080" y="11785"/>
                </a:lnTo>
                <a:lnTo>
                  <a:pt x="55651" y="10807"/>
                </a:lnTo>
                <a:lnTo>
                  <a:pt x="52933" y="10325"/>
                </a:lnTo>
                <a:lnTo>
                  <a:pt x="50025" y="11455"/>
                </a:lnTo>
                <a:lnTo>
                  <a:pt x="39903" y="48958"/>
                </a:lnTo>
                <a:lnTo>
                  <a:pt x="38493" y="53009"/>
                </a:lnTo>
                <a:lnTo>
                  <a:pt x="36385" y="56121"/>
                </a:lnTo>
                <a:lnTo>
                  <a:pt x="33743" y="58216"/>
                </a:lnTo>
                <a:lnTo>
                  <a:pt x="30772" y="59626"/>
                </a:lnTo>
                <a:lnTo>
                  <a:pt x="27292" y="59994"/>
                </a:lnTo>
                <a:lnTo>
                  <a:pt x="23444" y="59283"/>
                </a:lnTo>
                <a:lnTo>
                  <a:pt x="19786" y="57975"/>
                </a:lnTo>
                <a:lnTo>
                  <a:pt x="16929" y="5593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779949" y="2847614"/>
            <a:ext cx="44577" cy="67970"/>
          </a:xfrm>
          <a:custGeom>
            <a:avLst/>
            <a:gdLst/>
            <a:ahLst/>
            <a:cxnLst/>
            <a:rect l="l" t="t" r="r" b="b"/>
            <a:pathLst>
              <a:path w="44576" h="67970">
                <a:moveTo>
                  <a:pt x="19037" y="11303"/>
                </a:moveTo>
                <a:lnTo>
                  <a:pt x="41897" y="14097"/>
                </a:lnTo>
                <a:lnTo>
                  <a:pt x="43637" y="12750"/>
                </a:lnTo>
                <a:lnTo>
                  <a:pt x="44284" y="10198"/>
                </a:lnTo>
                <a:lnTo>
                  <a:pt x="44576" y="6807"/>
                </a:lnTo>
                <a:lnTo>
                  <a:pt x="43141" y="3898"/>
                </a:lnTo>
                <a:lnTo>
                  <a:pt x="11175" y="0"/>
                </a:lnTo>
                <a:lnTo>
                  <a:pt x="8305" y="635"/>
                </a:lnTo>
                <a:lnTo>
                  <a:pt x="6819" y="3632"/>
                </a:lnTo>
                <a:lnTo>
                  <a:pt x="0" y="59461"/>
                </a:lnTo>
                <a:lnTo>
                  <a:pt x="736" y="62737"/>
                </a:lnTo>
                <a:lnTo>
                  <a:pt x="3365" y="64046"/>
                </a:lnTo>
                <a:lnTo>
                  <a:pt x="35534" y="67970"/>
                </a:lnTo>
                <a:lnTo>
                  <a:pt x="37325" y="66624"/>
                </a:lnTo>
                <a:lnTo>
                  <a:pt x="37972" y="64058"/>
                </a:lnTo>
                <a:lnTo>
                  <a:pt x="38252" y="60693"/>
                </a:lnTo>
                <a:lnTo>
                  <a:pt x="36779" y="57772"/>
                </a:lnTo>
                <a:lnTo>
                  <a:pt x="13715" y="54952"/>
                </a:lnTo>
                <a:lnTo>
                  <a:pt x="15913" y="36893"/>
                </a:lnTo>
                <a:lnTo>
                  <a:pt x="35267" y="39255"/>
                </a:lnTo>
                <a:lnTo>
                  <a:pt x="36829" y="38366"/>
                </a:lnTo>
                <a:lnTo>
                  <a:pt x="37680" y="35496"/>
                </a:lnTo>
                <a:lnTo>
                  <a:pt x="37960" y="32169"/>
                </a:lnTo>
                <a:lnTo>
                  <a:pt x="36487" y="29311"/>
                </a:lnTo>
                <a:lnTo>
                  <a:pt x="17132" y="26949"/>
                </a:lnTo>
                <a:lnTo>
                  <a:pt x="19037" y="1130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27546" y="2850553"/>
            <a:ext cx="42075" cy="66814"/>
          </a:xfrm>
          <a:custGeom>
            <a:avLst/>
            <a:gdLst/>
            <a:ahLst/>
            <a:cxnLst/>
            <a:rect l="l" t="t" r="r" b="b"/>
            <a:pathLst>
              <a:path w="42075" h="66814">
                <a:moveTo>
                  <a:pt x="1523" y="62217"/>
                </a:moveTo>
                <a:lnTo>
                  <a:pt x="4190" y="63855"/>
                </a:lnTo>
                <a:lnTo>
                  <a:pt x="6870" y="64909"/>
                </a:lnTo>
                <a:lnTo>
                  <a:pt x="10020" y="65874"/>
                </a:lnTo>
                <a:lnTo>
                  <a:pt x="13842" y="66611"/>
                </a:lnTo>
                <a:lnTo>
                  <a:pt x="18135" y="66814"/>
                </a:lnTo>
                <a:lnTo>
                  <a:pt x="21424" y="66814"/>
                </a:lnTo>
                <a:lnTo>
                  <a:pt x="24523" y="66395"/>
                </a:lnTo>
                <a:lnTo>
                  <a:pt x="27406" y="65531"/>
                </a:lnTo>
                <a:lnTo>
                  <a:pt x="30302" y="64681"/>
                </a:lnTo>
                <a:lnTo>
                  <a:pt x="35001" y="61696"/>
                </a:lnTo>
                <a:lnTo>
                  <a:pt x="38887" y="57848"/>
                </a:lnTo>
                <a:lnTo>
                  <a:pt x="40144" y="55295"/>
                </a:lnTo>
                <a:lnTo>
                  <a:pt x="41414" y="52743"/>
                </a:lnTo>
                <a:lnTo>
                  <a:pt x="42062" y="49771"/>
                </a:lnTo>
                <a:lnTo>
                  <a:pt x="42075" y="43789"/>
                </a:lnTo>
                <a:lnTo>
                  <a:pt x="40881" y="39623"/>
                </a:lnTo>
                <a:lnTo>
                  <a:pt x="39052" y="36042"/>
                </a:lnTo>
                <a:lnTo>
                  <a:pt x="36461" y="33210"/>
                </a:lnTo>
                <a:lnTo>
                  <a:pt x="33324" y="30975"/>
                </a:lnTo>
                <a:lnTo>
                  <a:pt x="29971" y="29044"/>
                </a:lnTo>
                <a:lnTo>
                  <a:pt x="26517" y="27444"/>
                </a:lnTo>
                <a:lnTo>
                  <a:pt x="23164" y="25958"/>
                </a:lnTo>
                <a:lnTo>
                  <a:pt x="20027" y="24472"/>
                </a:lnTo>
                <a:lnTo>
                  <a:pt x="17398" y="22847"/>
                </a:lnTo>
                <a:lnTo>
                  <a:pt x="14795" y="19811"/>
                </a:lnTo>
                <a:lnTo>
                  <a:pt x="14414" y="16179"/>
                </a:lnTo>
                <a:lnTo>
                  <a:pt x="15303" y="13538"/>
                </a:lnTo>
                <a:lnTo>
                  <a:pt x="18148" y="11099"/>
                </a:lnTo>
                <a:lnTo>
                  <a:pt x="21526" y="10236"/>
                </a:lnTo>
                <a:lnTo>
                  <a:pt x="24790" y="10236"/>
                </a:lnTo>
                <a:lnTo>
                  <a:pt x="27990" y="10921"/>
                </a:lnTo>
                <a:lnTo>
                  <a:pt x="32029" y="12420"/>
                </a:lnTo>
                <a:lnTo>
                  <a:pt x="34963" y="13957"/>
                </a:lnTo>
                <a:lnTo>
                  <a:pt x="38201" y="12979"/>
                </a:lnTo>
                <a:lnTo>
                  <a:pt x="38417" y="10286"/>
                </a:lnTo>
                <a:lnTo>
                  <a:pt x="38366" y="7150"/>
                </a:lnTo>
                <a:lnTo>
                  <a:pt x="37782" y="4546"/>
                </a:lnTo>
                <a:lnTo>
                  <a:pt x="35191" y="2679"/>
                </a:lnTo>
                <a:lnTo>
                  <a:pt x="31661" y="1333"/>
                </a:lnTo>
                <a:lnTo>
                  <a:pt x="28892" y="609"/>
                </a:lnTo>
                <a:lnTo>
                  <a:pt x="25844" y="139"/>
                </a:lnTo>
                <a:lnTo>
                  <a:pt x="22783" y="12"/>
                </a:lnTo>
                <a:lnTo>
                  <a:pt x="19824" y="0"/>
                </a:lnTo>
                <a:lnTo>
                  <a:pt x="17030" y="380"/>
                </a:lnTo>
                <a:lnTo>
                  <a:pt x="14376" y="1142"/>
                </a:lnTo>
                <a:lnTo>
                  <a:pt x="11734" y="1892"/>
                </a:lnTo>
                <a:lnTo>
                  <a:pt x="7492" y="4584"/>
                </a:lnTo>
                <a:lnTo>
                  <a:pt x="3987" y="8064"/>
                </a:lnTo>
                <a:lnTo>
                  <a:pt x="1689" y="12750"/>
                </a:lnTo>
                <a:lnTo>
                  <a:pt x="1104" y="15468"/>
                </a:lnTo>
                <a:lnTo>
                  <a:pt x="1092" y="21247"/>
                </a:lnTo>
                <a:lnTo>
                  <a:pt x="2285" y="25488"/>
                </a:lnTo>
                <a:lnTo>
                  <a:pt x="4114" y="29095"/>
                </a:lnTo>
                <a:lnTo>
                  <a:pt x="6654" y="31927"/>
                </a:lnTo>
                <a:lnTo>
                  <a:pt x="9740" y="34162"/>
                </a:lnTo>
                <a:lnTo>
                  <a:pt x="13042" y="36080"/>
                </a:lnTo>
                <a:lnTo>
                  <a:pt x="16497" y="37693"/>
                </a:lnTo>
                <a:lnTo>
                  <a:pt x="19799" y="39166"/>
                </a:lnTo>
                <a:lnTo>
                  <a:pt x="22872" y="40652"/>
                </a:lnTo>
                <a:lnTo>
                  <a:pt x="25438" y="42290"/>
                </a:lnTo>
                <a:lnTo>
                  <a:pt x="28054" y="45326"/>
                </a:lnTo>
                <a:lnTo>
                  <a:pt x="28447" y="48044"/>
                </a:lnTo>
                <a:lnTo>
                  <a:pt x="27749" y="51473"/>
                </a:lnTo>
                <a:lnTo>
                  <a:pt x="24841" y="54762"/>
                </a:lnTo>
                <a:lnTo>
                  <a:pt x="21234" y="56057"/>
                </a:lnTo>
                <a:lnTo>
                  <a:pt x="18211" y="56235"/>
                </a:lnTo>
                <a:lnTo>
                  <a:pt x="13652" y="55956"/>
                </a:lnTo>
                <a:lnTo>
                  <a:pt x="9956" y="54851"/>
                </a:lnTo>
                <a:lnTo>
                  <a:pt x="7048" y="53568"/>
                </a:lnTo>
                <a:lnTo>
                  <a:pt x="3784" y="51739"/>
                </a:lnTo>
                <a:lnTo>
                  <a:pt x="952" y="51193"/>
                </a:lnTo>
                <a:lnTo>
                  <a:pt x="12" y="53809"/>
                </a:lnTo>
                <a:lnTo>
                  <a:pt x="0" y="59093"/>
                </a:lnTo>
                <a:lnTo>
                  <a:pt x="1523" y="6221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868427" y="2846072"/>
            <a:ext cx="49237" cy="67259"/>
          </a:xfrm>
          <a:custGeom>
            <a:avLst/>
            <a:gdLst/>
            <a:ahLst/>
            <a:cxnLst/>
            <a:rect l="l" t="t" r="r" b="b"/>
            <a:pathLst>
              <a:path w="49237" h="67259">
                <a:moveTo>
                  <a:pt x="18719" y="14097"/>
                </a:moveTo>
                <a:lnTo>
                  <a:pt x="24853" y="65735"/>
                </a:lnTo>
                <a:lnTo>
                  <a:pt x="25907" y="67005"/>
                </a:lnTo>
                <a:lnTo>
                  <a:pt x="28473" y="67259"/>
                </a:lnTo>
                <a:lnTo>
                  <a:pt x="31635" y="67043"/>
                </a:lnTo>
                <a:lnTo>
                  <a:pt x="34759" y="66522"/>
                </a:lnTo>
                <a:lnTo>
                  <a:pt x="37922" y="64185"/>
                </a:lnTo>
                <a:lnTo>
                  <a:pt x="31788" y="12547"/>
                </a:lnTo>
                <a:lnTo>
                  <a:pt x="47828" y="10642"/>
                </a:lnTo>
                <a:lnTo>
                  <a:pt x="49237" y="8826"/>
                </a:lnTo>
                <a:lnTo>
                  <a:pt x="49237" y="6070"/>
                </a:lnTo>
                <a:lnTo>
                  <a:pt x="48704" y="2603"/>
                </a:lnTo>
                <a:lnTo>
                  <a:pt x="46558" y="0"/>
                </a:lnTo>
                <a:lnTo>
                  <a:pt x="1409" y="5359"/>
                </a:lnTo>
                <a:lnTo>
                  <a:pt x="0" y="7124"/>
                </a:lnTo>
                <a:lnTo>
                  <a:pt x="0" y="9944"/>
                </a:lnTo>
                <a:lnTo>
                  <a:pt x="533" y="13373"/>
                </a:lnTo>
                <a:lnTo>
                  <a:pt x="2679" y="16002"/>
                </a:lnTo>
                <a:lnTo>
                  <a:pt x="18719" y="1409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937669" y="2831388"/>
            <a:ext cx="55003" cy="67144"/>
          </a:xfrm>
          <a:custGeom>
            <a:avLst/>
            <a:gdLst/>
            <a:ahLst/>
            <a:cxnLst/>
            <a:rect l="l" t="t" r="r" b="b"/>
            <a:pathLst>
              <a:path w="55003" h="67144">
                <a:moveTo>
                  <a:pt x="736" y="37541"/>
                </a:moveTo>
                <a:lnTo>
                  <a:pt x="2362" y="42786"/>
                </a:lnTo>
                <a:lnTo>
                  <a:pt x="3949" y="47929"/>
                </a:lnTo>
                <a:lnTo>
                  <a:pt x="5969" y="52247"/>
                </a:lnTo>
                <a:lnTo>
                  <a:pt x="8432" y="55727"/>
                </a:lnTo>
                <a:lnTo>
                  <a:pt x="10896" y="59207"/>
                </a:lnTo>
                <a:lnTo>
                  <a:pt x="13728" y="61874"/>
                </a:lnTo>
                <a:lnTo>
                  <a:pt x="16903" y="63728"/>
                </a:lnTo>
                <a:lnTo>
                  <a:pt x="20091" y="65582"/>
                </a:lnTo>
                <a:lnTo>
                  <a:pt x="23571" y="66636"/>
                </a:lnTo>
                <a:lnTo>
                  <a:pt x="27381" y="66890"/>
                </a:lnTo>
                <a:lnTo>
                  <a:pt x="31178" y="67144"/>
                </a:lnTo>
                <a:lnTo>
                  <a:pt x="35191" y="66624"/>
                </a:lnTo>
                <a:lnTo>
                  <a:pt x="39408" y="65328"/>
                </a:lnTo>
                <a:lnTo>
                  <a:pt x="41567" y="64655"/>
                </a:lnTo>
                <a:lnTo>
                  <a:pt x="45275" y="62941"/>
                </a:lnTo>
                <a:lnTo>
                  <a:pt x="48539" y="61074"/>
                </a:lnTo>
                <a:lnTo>
                  <a:pt x="52171" y="58204"/>
                </a:lnTo>
                <a:lnTo>
                  <a:pt x="54813" y="54825"/>
                </a:lnTo>
                <a:lnTo>
                  <a:pt x="55003" y="52019"/>
                </a:lnTo>
                <a:lnTo>
                  <a:pt x="54330" y="49403"/>
                </a:lnTo>
                <a:lnTo>
                  <a:pt x="53390" y="46685"/>
                </a:lnTo>
                <a:lnTo>
                  <a:pt x="50660" y="44742"/>
                </a:lnTo>
                <a:lnTo>
                  <a:pt x="48209" y="47510"/>
                </a:lnTo>
                <a:lnTo>
                  <a:pt x="45072" y="50507"/>
                </a:lnTo>
                <a:lnTo>
                  <a:pt x="42151" y="52552"/>
                </a:lnTo>
                <a:lnTo>
                  <a:pt x="38087" y="54102"/>
                </a:lnTo>
                <a:lnTo>
                  <a:pt x="33312" y="55105"/>
                </a:lnTo>
                <a:lnTo>
                  <a:pt x="28892" y="54622"/>
                </a:lnTo>
                <a:lnTo>
                  <a:pt x="24917" y="52578"/>
                </a:lnTo>
                <a:lnTo>
                  <a:pt x="21272" y="49428"/>
                </a:lnTo>
                <a:lnTo>
                  <a:pt x="18135" y="44589"/>
                </a:lnTo>
                <a:lnTo>
                  <a:pt x="16802" y="41567"/>
                </a:lnTo>
                <a:lnTo>
                  <a:pt x="15684" y="37947"/>
                </a:lnTo>
                <a:lnTo>
                  <a:pt x="14668" y="34645"/>
                </a:lnTo>
                <a:lnTo>
                  <a:pt x="14097" y="31559"/>
                </a:lnTo>
                <a:lnTo>
                  <a:pt x="13868" y="25857"/>
                </a:lnTo>
                <a:lnTo>
                  <a:pt x="14198" y="23291"/>
                </a:lnTo>
                <a:lnTo>
                  <a:pt x="15748" y="18745"/>
                </a:lnTo>
                <a:lnTo>
                  <a:pt x="18567" y="15227"/>
                </a:lnTo>
                <a:lnTo>
                  <a:pt x="22199" y="12458"/>
                </a:lnTo>
                <a:lnTo>
                  <a:pt x="26873" y="11010"/>
                </a:lnTo>
                <a:lnTo>
                  <a:pt x="30645" y="10769"/>
                </a:lnTo>
                <a:lnTo>
                  <a:pt x="33997" y="11023"/>
                </a:lnTo>
                <a:lnTo>
                  <a:pt x="37871" y="12001"/>
                </a:lnTo>
                <a:lnTo>
                  <a:pt x="40843" y="12598"/>
                </a:lnTo>
                <a:lnTo>
                  <a:pt x="41783" y="9969"/>
                </a:lnTo>
                <a:lnTo>
                  <a:pt x="40982" y="6819"/>
                </a:lnTo>
                <a:lnTo>
                  <a:pt x="39763" y="3505"/>
                </a:lnTo>
                <a:lnTo>
                  <a:pt x="37033" y="1016"/>
                </a:lnTo>
                <a:lnTo>
                  <a:pt x="33591" y="190"/>
                </a:lnTo>
                <a:lnTo>
                  <a:pt x="30721" y="0"/>
                </a:lnTo>
                <a:lnTo>
                  <a:pt x="27647" y="25"/>
                </a:lnTo>
                <a:lnTo>
                  <a:pt x="24295" y="431"/>
                </a:lnTo>
                <a:lnTo>
                  <a:pt x="20878" y="1333"/>
                </a:lnTo>
                <a:lnTo>
                  <a:pt x="16649" y="2641"/>
                </a:lnTo>
                <a:lnTo>
                  <a:pt x="13004" y="4546"/>
                </a:lnTo>
                <a:lnTo>
                  <a:pt x="9944" y="7061"/>
                </a:lnTo>
                <a:lnTo>
                  <a:pt x="6870" y="9563"/>
                </a:lnTo>
                <a:lnTo>
                  <a:pt x="4508" y="12585"/>
                </a:lnTo>
                <a:lnTo>
                  <a:pt x="2844" y="16129"/>
                </a:lnTo>
                <a:lnTo>
                  <a:pt x="1193" y="19659"/>
                </a:lnTo>
                <a:lnTo>
                  <a:pt x="292" y="23685"/>
                </a:lnTo>
                <a:lnTo>
                  <a:pt x="152" y="28181"/>
                </a:lnTo>
                <a:lnTo>
                  <a:pt x="0" y="32677"/>
                </a:lnTo>
                <a:lnTo>
                  <a:pt x="736" y="37541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983987" y="2810784"/>
            <a:ext cx="64477" cy="69367"/>
          </a:xfrm>
          <a:custGeom>
            <a:avLst/>
            <a:gdLst/>
            <a:ahLst/>
            <a:cxnLst/>
            <a:rect l="l" t="t" r="r" b="b"/>
            <a:pathLst>
              <a:path w="64477" h="69367">
                <a:moveTo>
                  <a:pt x="1384" y="22390"/>
                </a:moveTo>
                <a:lnTo>
                  <a:pt x="266" y="26161"/>
                </a:lnTo>
                <a:lnTo>
                  <a:pt x="0" y="30213"/>
                </a:lnTo>
                <a:lnTo>
                  <a:pt x="596" y="34556"/>
                </a:lnTo>
                <a:lnTo>
                  <a:pt x="1181" y="38887"/>
                </a:lnTo>
                <a:lnTo>
                  <a:pt x="2603" y="43421"/>
                </a:lnTo>
                <a:lnTo>
                  <a:pt x="4838" y="48132"/>
                </a:lnTo>
                <a:lnTo>
                  <a:pt x="7277" y="53263"/>
                </a:lnTo>
                <a:lnTo>
                  <a:pt x="9944" y="57442"/>
                </a:lnTo>
                <a:lnTo>
                  <a:pt x="12852" y="60655"/>
                </a:lnTo>
                <a:lnTo>
                  <a:pt x="13373" y="30835"/>
                </a:lnTo>
                <a:lnTo>
                  <a:pt x="13207" y="28295"/>
                </a:lnTo>
                <a:lnTo>
                  <a:pt x="13868" y="23494"/>
                </a:lnTo>
                <a:lnTo>
                  <a:pt x="16179" y="19253"/>
                </a:lnTo>
                <a:lnTo>
                  <a:pt x="19786" y="15532"/>
                </a:lnTo>
                <a:lnTo>
                  <a:pt x="22694" y="14147"/>
                </a:lnTo>
                <a:lnTo>
                  <a:pt x="25577" y="12776"/>
                </a:lnTo>
                <a:lnTo>
                  <a:pt x="28206" y="12128"/>
                </a:lnTo>
                <a:lnTo>
                  <a:pt x="32981" y="12255"/>
                </a:lnTo>
                <a:lnTo>
                  <a:pt x="37185" y="14135"/>
                </a:lnTo>
                <a:lnTo>
                  <a:pt x="41020" y="17132"/>
                </a:lnTo>
                <a:lnTo>
                  <a:pt x="44361" y="21691"/>
                </a:lnTo>
                <a:lnTo>
                  <a:pt x="45923" y="24358"/>
                </a:lnTo>
                <a:lnTo>
                  <a:pt x="47383" y="27419"/>
                </a:lnTo>
                <a:lnTo>
                  <a:pt x="48704" y="30213"/>
                </a:lnTo>
                <a:lnTo>
                  <a:pt x="49707" y="32969"/>
                </a:lnTo>
                <a:lnTo>
                  <a:pt x="50393" y="35686"/>
                </a:lnTo>
                <a:lnTo>
                  <a:pt x="51079" y="38392"/>
                </a:lnTo>
                <a:lnTo>
                  <a:pt x="51257" y="40970"/>
                </a:lnTo>
                <a:lnTo>
                  <a:pt x="50622" y="45834"/>
                </a:lnTo>
                <a:lnTo>
                  <a:pt x="48310" y="50063"/>
                </a:lnTo>
                <a:lnTo>
                  <a:pt x="46062" y="65087"/>
                </a:lnTo>
                <a:lnTo>
                  <a:pt x="50660" y="62903"/>
                </a:lnTo>
                <a:lnTo>
                  <a:pt x="54368" y="60286"/>
                </a:lnTo>
                <a:lnTo>
                  <a:pt x="57200" y="57226"/>
                </a:lnTo>
                <a:lnTo>
                  <a:pt x="60045" y="54165"/>
                </a:lnTo>
                <a:lnTo>
                  <a:pt x="62014" y="50749"/>
                </a:lnTo>
                <a:lnTo>
                  <a:pt x="63118" y="46964"/>
                </a:lnTo>
                <a:lnTo>
                  <a:pt x="64236" y="43179"/>
                </a:lnTo>
                <a:lnTo>
                  <a:pt x="64477" y="39103"/>
                </a:lnTo>
                <a:lnTo>
                  <a:pt x="63868" y="34721"/>
                </a:lnTo>
                <a:lnTo>
                  <a:pt x="63258" y="30327"/>
                </a:lnTo>
                <a:lnTo>
                  <a:pt x="61810" y="25717"/>
                </a:lnTo>
                <a:lnTo>
                  <a:pt x="59512" y="20891"/>
                </a:lnTo>
                <a:lnTo>
                  <a:pt x="57111" y="15849"/>
                </a:lnTo>
                <a:lnTo>
                  <a:pt x="54457" y="11747"/>
                </a:lnTo>
                <a:lnTo>
                  <a:pt x="51536" y="8585"/>
                </a:lnTo>
                <a:lnTo>
                  <a:pt x="48628" y="5422"/>
                </a:lnTo>
                <a:lnTo>
                  <a:pt x="45453" y="3174"/>
                </a:lnTo>
                <a:lnTo>
                  <a:pt x="42036" y="1816"/>
                </a:lnTo>
                <a:lnTo>
                  <a:pt x="38607" y="457"/>
                </a:lnTo>
                <a:lnTo>
                  <a:pt x="34937" y="0"/>
                </a:lnTo>
                <a:lnTo>
                  <a:pt x="31000" y="431"/>
                </a:lnTo>
                <a:lnTo>
                  <a:pt x="27063" y="863"/>
                </a:lnTo>
                <a:lnTo>
                  <a:pt x="22898" y="2133"/>
                </a:lnTo>
                <a:lnTo>
                  <a:pt x="18478" y="4229"/>
                </a:lnTo>
                <a:lnTo>
                  <a:pt x="13855" y="6426"/>
                </a:lnTo>
                <a:lnTo>
                  <a:pt x="10134" y="9055"/>
                </a:lnTo>
                <a:lnTo>
                  <a:pt x="7302" y="12128"/>
                </a:lnTo>
                <a:lnTo>
                  <a:pt x="4470" y="15201"/>
                </a:lnTo>
                <a:lnTo>
                  <a:pt x="2501" y="18618"/>
                </a:lnTo>
                <a:lnTo>
                  <a:pt x="1384" y="22390"/>
                </a:lnTo>
                <a:close/>
              </a:path>
              <a:path w="64477" h="69367">
                <a:moveTo>
                  <a:pt x="48310" y="50063"/>
                </a:moveTo>
                <a:lnTo>
                  <a:pt x="44691" y="53759"/>
                </a:lnTo>
                <a:lnTo>
                  <a:pt x="41782" y="55143"/>
                </a:lnTo>
                <a:lnTo>
                  <a:pt x="38874" y="56527"/>
                </a:lnTo>
                <a:lnTo>
                  <a:pt x="36233" y="57200"/>
                </a:lnTo>
                <a:lnTo>
                  <a:pt x="31483" y="57137"/>
                </a:lnTo>
                <a:lnTo>
                  <a:pt x="27304" y="55232"/>
                </a:lnTo>
                <a:lnTo>
                  <a:pt x="23469" y="52184"/>
                </a:lnTo>
                <a:lnTo>
                  <a:pt x="20104" y="47574"/>
                </a:lnTo>
                <a:lnTo>
                  <a:pt x="18503" y="44818"/>
                </a:lnTo>
                <a:lnTo>
                  <a:pt x="16992" y="41643"/>
                </a:lnTo>
                <a:lnTo>
                  <a:pt x="15684" y="38912"/>
                </a:lnTo>
                <a:lnTo>
                  <a:pt x="14706" y="36207"/>
                </a:lnTo>
                <a:lnTo>
                  <a:pt x="14046" y="33515"/>
                </a:lnTo>
                <a:lnTo>
                  <a:pt x="13373" y="30835"/>
                </a:lnTo>
                <a:lnTo>
                  <a:pt x="12852" y="60655"/>
                </a:lnTo>
                <a:lnTo>
                  <a:pt x="15760" y="63880"/>
                </a:lnTo>
                <a:lnTo>
                  <a:pt x="18922" y="66166"/>
                </a:lnTo>
                <a:lnTo>
                  <a:pt x="22326" y="67525"/>
                </a:lnTo>
                <a:lnTo>
                  <a:pt x="25742" y="68897"/>
                </a:lnTo>
                <a:lnTo>
                  <a:pt x="29413" y="69367"/>
                </a:lnTo>
                <a:lnTo>
                  <a:pt x="33350" y="68948"/>
                </a:lnTo>
                <a:lnTo>
                  <a:pt x="37299" y="68529"/>
                </a:lnTo>
                <a:lnTo>
                  <a:pt x="41528" y="67246"/>
                </a:lnTo>
                <a:lnTo>
                  <a:pt x="46062" y="65087"/>
                </a:lnTo>
                <a:lnTo>
                  <a:pt x="48310" y="5006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034276" y="2781914"/>
            <a:ext cx="50571" cy="71348"/>
          </a:xfrm>
          <a:custGeom>
            <a:avLst/>
            <a:gdLst/>
            <a:ahLst/>
            <a:cxnLst/>
            <a:rect l="l" t="t" r="r" b="b"/>
            <a:pathLst>
              <a:path w="50571" h="71348">
                <a:moveTo>
                  <a:pt x="34963" y="71348"/>
                </a:moveTo>
                <a:lnTo>
                  <a:pt x="37795" y="70611"/>
                </a:lnTo>
                <a:lnTo>
                  <a:pt x="50571" y="62001"/>
                </a:lnTo>
                <a:lnTo>
                  <a:pt x="48260" y="51066"/>
                </a:lnTo>
                <a:lnTo>
                  <a:pt x="45275" y="53073"/>
                </a:lnTo>
                <a:lnTo>
                  <a:pt x="39611" y="56883"/>
                </a:lnTo>
                <a:lnTo>
                  <a:pt x="34963" y="71348"/>
                </a:lnTo>
                <a:close/>
              </a:path>
              <a:path w="50571" h="71348">
                <a:moveTo>
                  <a:pt x="838" y="22707"/>
                </a:moveTo>
                <a:lnTo>
                  <a:pt x="32258" y="69354"/>
                </a:lnTo>
                <a:lnTo>
                  <a:pt x="34963" y="71348"/>
                </a:lnTo>
                <a:lnTo>
                  <a:pt x="39611" y="56883"/>
                </a:lnTo>
                <a:lnTo>
                  <a:pt x="15100" y="20497"/>
                </a:lnTo>
                <a:lnTo>
                  <a:pt x="20599" y="16789"/>
                </a:lnTo>
                <a:lnTo>
                  <a:pt x="23939" y="14541"/>
                </a:lnTo>
                <a:lnTo>
                  <a:pt x="26936" y="13182"/>
                </a:lnTo>
                <a:lnTo>
                  <a:pt x="29591" y="12687"/>
                </a:lnTo>
                <a:lnTo>
                  <a:pt x="32245" y="12204"/>
                </a:lnTo>
                <a:lnTo>
                  <a:pt x="34772" y="12318"/>
                </a:lnTo>
                <a:lnTo>
                  <a:pt x="39535" y="13754"/>
                </a:lnTo>
                <a:lnTo>
                  <a:pt x="43827" y="16776"/>
                </a:lnTo>
                <a:lnTo>
                  <a:pt x="47764" y="20713"/>
                </a:lnTo>
                <a:lnTo>
                  <a:pt x="49479" y="23253"/>
                </a:lnTo>
                <a:lnTo>
                  <a:pt x="51562" y="26339"/>
                </a:lnTo>
                <a:lnTo>
                  <a:pt x="53035" y="29260"/>
                </a:lnTo>
                <a:lnTo>
                  <a:pt x="53924" y="32042"/>
                </a:lnTo>
                <a:lnTo>
                  <a:pt x="54813" y="34810"/>
                </a:lnTo>
                <a:lnTo>
                  <a:pt x="55092" y="37426"/>
                </a:lnTo>
                <a:lnTo>
                  <a:pt x="54457" y="42379"/>
                </a:lnTo>
                <a:lnTo>
                  <a:pt x="52019" y="46837"/>
                </a:lnTo>
                <a:lnTo>
                  <a:pt x="48260" y="51066"/>
                </a:lnTo>
                <a:lnTo>
                  <a:pt x="50571" y="62001"/>
                </a:lnTo>
                <a:lnTo>
                  <a:pt x="55321" y="58813"/>
                </a:lnTo>
                <a:lnTo>
                  <a:pt x="59055" y="55537"/>
                </a:lnTo>
                <a:lnTo>
                  <a:pt x="61785" y="52196"/>
                </a:lnTo>
                <a:lnTo>
                  <a:pt x="64528" y="48844"/>
                </a:lnTo>
                <a:lnTo>
                  <a:pt x="66344" y="45262"/>
                </a:lnTo>
                <a:lnTo>
                  <a:pt x="67259" y="41440"/>
                </a:lnTo>
                <a:lnTo>
                  <a:pt x="68173" y="37630"/>
                </a:lnTo>
                <a:lnTo>
                  <a:pt x="68097" y="33540"/>
                </a:lnTo>
                <a:lnTo>
                  <a:pt x="67030" y="29184"/>
                </a:lnTo>
                <a:lnTo>
                  <a:pt x="65963" y="24841"/>
                </a:lnTo>
                <a:lnTo>
                  <a:pt x="63779" y="20205"/>
                </a:lnTo>
                <a:lnTo>
                  <a:pt x="60477" y="15303"/>
                </a:lnTo>
                <a:lnTo>
                  <a:pt x="57619" y="11061"/>
                </a:lnTo>
                <a:lnTo>
                  <a:pt x="54508" y="7721"/>
                </a:lnTo>
                <a:lnTo>
                  <a:pt x="51142" y="5295"/>
                </a:lnTo>
                <a:lnTo>
                  <a:pt x="47790" y="2870"/>
                </a:lnTo>
                <a:lnTo>
                  <a:pt x="44234" y="1320"/>
                </a:lnTo>
                <a:lnTo>
                  <a:pt x="40487" y="660"/>
                </a:lnTo>
                <a:lnTo>
                  <a:pt x="36728" y="0"/>
                </a:lnTo>
                <a:lnTo>
                  <a:pt x="32816" y="241"/>
                </a:lnTo>
                <a:lnTo>
                  <a:pt x="28752" y="1358"/>
                </a:lnTo>
                <a:lnTo>
                  <a:pt x="24676" y="2476"/>
                </a:lnTo>
                <a:lnTo>
                  <a:pt x="20256" y="4648"/>
                </a:lnTo>
                <a:lnTo>
                  <a:pt x="15481" y="7861"/>
                </a:lnTo>
                <a:lnTo>
                  <a:pt x="1752" y="17106"/>
                </a:lnTo>
                <a:lnTo>
                  <a:pt x="0" y="19456"/>
                </a:lnTo>
                <a:lnTo>
                  <a:pt x="838" y="2270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81868" y="2744320"/>
            <a:ext cx="68618" cy="70878"/>
          </a:xfrm>
          <a:custGeom>
            <a:avLst/>
            <a:gdLst/>
            <a:ahLst/>
            <a:cxnLst/>
            <a:rect l="l" t="t" r="r" b="b"/>
            <a:pathLst>
              <a:path w="68618" h="70878">
                <a:moveTo>
                  <a:pt x="46748" y="29489"/>
                </a:moveTo>
                <a:lnTo>
                  <a:pt x="47129" y="27736"/>
                </a:lnTo>
                <a:lnTo>
                  <a:pt x="45567" y="25184"/>
                </a:lnTo>
                <a:lnTo>
                  <a:pt x="42798" y="22313"/>
                </a:lnTo>
                <a:lnTo>
                  <a:pt x="40157" y="21932"/>
                </a:lnTo>
                <a:lnTo>
                  <a:pt x="25463" y="34747"/>
                </a:lnTo>
                <a:lnTo>
                  <a:pt x="15112" y="22885"/>
                </a:lnTo>
                <a:lnTo>
                  <a:pt x="32473" y="7734"/>
                </a:lnTo>
                <a:lnTo>
                  <a:pt x="31165" y="3365"/>
                </a:lnTo>
                <a:lnTo>
                  <a:pt x="28346" y="444"/>
                </a:lnTo>
                <a:lnTo>
                  <a:pt x="25717" y="0"/>
                </a:lnTo>
                <a:lnTo>
                  <a:pt x="1447" y="21170"/>
                </a:lnTo>
                <a:lnTo>
                  <a:pt x="0" y="23723"/>
                </a:lnTo>
                <a:lnTo>
                  <a:pt x="1231" y="26847"/>
                </a:lnTo>
                <a:lnTo>
                  <a:pt x="38201" y="69227"/>
                </a:lnTo>
                <a:lnTo>
                  <a:pt x="41135" y="70878"/>
                </a:lnTo>
                <a:lnTo>
                  <a:pt x="43853" y="69786"/>
                </a:lnTo>
                <a:lnTo>
                  <a:pt x="68275" y="48488"/>
                </a:lnTo>
                <a:lnTo>
                  <a:pt x="68618" y="46672"/>
                </a:lnTo>
                <a:lnTo>
                  <a:pt x="67005" y="44068"/>
                </a:lnTo>
                <a:lnTo>
                  <a:pt x="64198" y="41160"/>
                </a:lnTo>
                <a:lnTo>
                  <a:pt x="61531" y="40741"/>
                </a:lnTo>
                <a:lnTo>
                  <a:pt x="44018" y="56019"/>
                </a:lnTo>
                <a:lnTo>
                  <a:pt x="32054" y="42303"/>
                </a:lnTo>
                <a:lnTo>
                  <a:pt x="46748" y="2948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87152" y="2752995"/>
            <a:ext cx="42545" cy="77863"/>
          </a:xfrm>
          <a:custGeom>
            <a:avLst/>
            <a:gdLst/>
            <a:ahLst/>
            <a:cxnLst/>
            <a:rect l="l" t="t" r="r" b="b"/>
            <a:pathLst>
              <a:path w="42545" h="77863">
                <a:moveTo>
                  <a:pt x="34950" y="77863"/>
                </a:moveTo>
                <a:lnTo>
                  <a:pt x="37515" y="76212"/>
                </a:lnTo>
                <a:lnTo>
                  <a:pt x="38531" y="73456"/>
                </a:lnTo>
                <a:lnTo>
                  <a:pt x="42545" y="60223"/>
                </a:lnTo>
                <a:lnTo>
                  <a:pt x="40347" y="35026"/>
                </a:lnTo>
                <a:lnTo>
                  <a:pt x="37528" y="32943"/>
                </a:lnTo>
                <a:lnTo>
                  <a:pt x="34950" y="77863"/>
                </a:lnTo>
                <a:close/>
              </a:path>
              <a:path w="42545" h="77863">
                <a:moveTo>
                  <a:pt x="2159" y="50838"/>
                </a:moveTo>
                <a:lnTo>
                  <a:pt x="4889" y="53200"/>
                </a:lnTo>
                <a:lnTo>
                  <a:pt x="7734" y="55079"/>
                </a:lnTo>
                <a:lnTo>
                  <a:pt x="10287" y="54991"/>
                </a:lnTo>
                <a:lnTo>
                  <a:pt x="26098" y="36169"/>
                </a:lnTo>
                <a:lnTo>
                  <a:pt x="29222" y="38798"/>
                </a:lnTo>
                <a:lnTo>
                  <a:pt x="31089" y="40652"/>
                </a:lnTo>
                <a:lnTo>
                  <a:pt x="32473" y="43776"/>
                </a:lnTo>
                <a:lnTo>
                  <a:pt x="32524" y="47409"/>
                </a:lnTo>
                <a:lnTo>
                  <a:pt x="31915" y="50203"/>
                </a:lnTo>
                <a:lnTo>
                  <a:pt x="30988" y="53441"/>
                </a:lnTo>
                <a:lnTo>
                  <a:pt x="26149" y="68199"/>
                </a:lnTo>
                <a:lnTo>
                  <a:pt x="26212" y="70485"/>
                </a:lnTo>
                <a:lnTo>
                  <a:pt x="28905" y="73367"/>
                </a:lnTo>
                <a:lnTo>
                  <a:pt x="32270" y="76149"/>
                </a:lnTo>
                <a:lnTo>
                  <a:pt x="34950" y="77863"/>
                </a:lnTo>
                <a:lnTo>
                  <a:pt x="37528" y="32943"/>
                </a:lnTo>
                <a:lnTo>
                  <a:pt x="32410" y="28651"/>
                </a:lnTo>
                <a:lnTo>
                  <a:pt x="44183" y="14643"/>
                </a:lnTo>
                <a:lnTo>
                  <a:pt x="48691" y="18427"/>
                </a:lnTo>
                <a:lnTo>
                  <a:pt x="49834" y="19392"/>
                </a:lnTo>
                <a:lnTo>
                  <a:pt x="52768" y="22567"/>
                </a:lnTo>
                <a:lnTo>
                  <a:pt x="54597" y="26238"/>
                </a:lnTo>
                <a:lnTo>
                  <a:pt x="54203" y="29718"/>
                </a:lnTo>
                <a:lnTo>
                  <a:pt x="52044" y="33032"/>
                </a:lnTo>
                <a:lnTo>
                  <a:pt x="49072" y="35483"/>
                </a:lnTo>
                <a:lnTo>
                  <a:pt x="45593" y="36372"/>
                </a:lnTo>
                <a:lnTo>
                  <a:pt x="43053" y="36131"/>
                </a:lnTo>
                <a:lnTo>
                  <a:pt x="40347" y="35026"/>
                </a:lnTo>
                <a:lnTo>
                  <a:pt x="42545" y="60223"/>
                </a:lnTo>
                <a:lnTo>
                  <a:pt x="43053" y="58648"/>
                </a:lnTo>
                <a:lnTo>
                  <a:pt x="43713" y="55816"/>
                </a:lnTo>
                <a:lnTo>
                  <a:pt x="44132" y="53187"/>
                </a:lnTo>
                <a:lnTo>
                  <a:pt x="44119" y="49644"/>
                </a:lnTo>
                <a:lnTo>
                  <a:pt x="44831" y="46342"/>
                </a:lnTo>
                <a:lnTo>
                  <a:pt x="48590" y="47066"/>
                </a:lnTo>
                <a:lnTo>
                  <a:pt x="52235" y="47193"/>
                </a:lnTo>
                <a:lnTo>
                  <a:pt x="55664" y="46431"/>
                </a:lnTo>
                <a:lnTo>
                  <a:pt x="58864" y="44716"/>
                </a:lnTo>
                <a:lnTo>
                  <a:pt x="61899" y="42379"/>
                </a:lnTo>
                <a:lnTo>
                  <a:pt x="64935" y="38773"/>
                </a:lnTo>
                <a:lnTo>
                  <a:pt x="66789" y="34785"/>
                </a:lnTo>
                <a:lnTo>
                  <a:pt x="67729" y="30746"/>
                </a:lnTo>
                <a:lnTo>
                  <a:pt x="67386" y="26682"/>
                </a:lnTo>
                <a:lnTo>
                  <a:pt x="65773" y="22618"/>
                </a:lnTo>
                <a:lnTo>
                  <a:pt x="63373" y="18618"/>
                </a:lnTo>
                <a:lnTo>
                  <a:pt x="59499" y="14554"/>
                </a:lnTo>
                <a:lnTo>
                  <a:pt x="56349" y="11785"/>
                </a:lnTo>
                <a:lnTo>
                  <a:pt x="43573" y="1041"/>
                </a:lnTo>
                <a:lnTo>
                  <a:pt x="40817" y="0"/>
                </a:lnTo>
                <a:lnTo>
                  <a:pt x="37922" y="1701"/>
                </a:lnTo>
                <a:lnTo>
                  <a:pt x="241" y="46558"/>
                </a:lnTo>
                <a:lnTo>
                  <a:pt x="0" y="48158"/>
                </a:lnTo>
                <a:lnTo>
                  <a:pt x="2159" y="50838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834005" y="2785640"/>
            <a:ext cx="64414" cy="72466"/>
          </a:xfrm>
          <a:custGeom>
            <a:avLst/>
            <a:gdLst/>
            <a:ahLst/>
            <a:cxnLst/>
            <a:rect l="l" t="t" r="r" b="b"/>
            <a:pathLst>
              <a:path w="64414" h="72466">
                <a:moveTo>
                  <a:pt x="47028" y="38099"/>
                </a:moveTo>
                <a:lnTo>
                  <a:pt x="30645" y="27533"/>
                </a:lnTo>
                <a:lnTo>
                  <a:pt x="39192" y="14287"/>
                </a:lnTo>
                <a:lnTo>
                  <a:pt x="58547" y="26771"/>
                </a:lnTo>
                <a:lnTo>
                  <a:pt x="60693" y="26314"/>
                </a:lnTo>
                <a:lnTo>
                  <a:pt x="62890" y="23520"/>
                </a:lnTo>
                <a:lnTo>
                  <a:pt x="64414" y="20789"/>
                </a:lnTo>
                <a:lnTo>
                  <a:pt x="64109" y="18135"/>
                </a:lnTo>
                <a:lnTo>
                  <a:pt x="37045" y="685"/>
                </a:lnTo>
                <a:lnTo>
                  <a:pt x="34188" y="0"/>
                </a:lnTo>
                <a:lnTo>
                  <a:pt x="31534" y="2057"/>
                </a:lnTo>
                <a:lnTo>
                  <a:pt x="1054" y="49314"/>
                </a:lnTo>
                <a:lnTo>
                  <a:pt x="0" y="51638"/>
                </a:lnTo>
                <a:lnTo>
                  <a:pt x="2082" y="54902"/>
                </a:lnTo>
                <a:lnTo>
                  <a:pt x="29311" y="72466"/>
                </a:lnTo>
                <a:lnTo>
                  <a:pt x="31508" y="72047"/>
                </a:lnTo>
                <a:lnTo>
                  <a:pt x="33731" y="69202"/>
                </a:lnTo>
                <a:lnTo>
                  <a:pt x="35217" y="66522"/>
                </a:lnTo>
                <a:lnTo>
                  <a:pt x="34886" y="63842"/>
                </a:lnTo>
                <a:lnTo>
                  <a:pt x="15354" y="51244"/>
                </a:lnTo>
                <a:lnTo>
                  <a:pt x="25222" y="35953"/>
                </a:lnTo>
                <a:lnTo>
                  <a:pt x="41605" y="46520"/>
                </a:lnTo>
                <a:lnTo>
                  <a:pt x="43751" y="46164"/>
                </a:lnTo>
                <a:lnTo>
                  <a:pt x="45935" y="43383"/>
                </a:lnTo>
                <a:lnTo>
                  <a:pt x="47396" y="40728"/>
                </a:lnTo>
                <a:lnTo>
                  <a:pt x="47028" y="3809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882682" y="2814753"/>
            <a:ext cx="65887" cy="88239"/>
          </a:xfrm>
          <a:custGeom>
            <a:avLst/>
            <a:gdLst/>
            <a:ahLst/>
            <a:cxnLst/>
            <a:rect l="l" t="t" r="r" b="b"/>
            <a:pathLst>
              <a:path w="65887" h="88239">
                <a:moveTo>
                  <a:pt x="31305" y="66903"/>
                </a:moveTo>
                <a:lnTo>
                  <a:pt x="32092" y="69570"/>
                </a:lnTo>
                <a:lnTo>
                  <a:pt x="34404" y="74434"/>
                </a:lnTo>
                <a:lnTo>
                  <a:pt x="37033" y="78905"/>
                </a:lnTo>
                <a:lnTo>
                  <a:pt x="39852" y="82651"/>
                </a:lnTo>
                <a:lnTo>
                  <a:pt x="42608" y="85509"/>
                </a:lnTo>
                <a:lnTo>
                  <a:pt x="46393" y="88239"/>
                </a:lnTo>
                <a:lnTo>
                  <a:pt x="48958" y="86499"/>
                </a:lnTo>
                <a:lnTo>
                  <a:pt x="50317" y="83946"/>
                </a:lnTo>
                <a:lnTo>
                  <a:pt x="51549" y="80644"/>
                </a:lnTo>
                <a:lnTo>
                  <a:pt x="50546" y="77279"/>
                </a:lnTo>
                <a:lnTo>
                  <a:pt x="47828" y="74396"/>
                </a:lnTo>
                <a:lnTo>
                  <a:pt x="45834" y="71691"/>
                </a:lnTo>
                <a:lnTo>
                  <a:pt x="43675" y="68186"/>
                </a:lnTo>
                <a:lnTo>
                  <a:pt x="44361" y="65023"/>
                </a:lnTo>
                <a:lnTo>
                  <a:pt x="47840" y="62903"/>
                </a:lnTo>
                <a:lnTo>
                  <a:pt x="51193" y="60286"/>
                </a:lnTo>
                <a:lnTo>
                  <a:pt x="54317" y="56972"/>
                </a:lnTo>
                <a:lnTo>
                  <a:pt x="57213" y="52908"/>
                </a:lnTo>
                <a:lnTo>
                  <a:pt x="59918" y="48361"/>
                </a:lnTo>
                <a:lnTo>
                  <a:pt x="61125" y="45732"/>
                </a:lnTo>
                <a:lnTo>
                  <a:pt x="63449" y="40665"/>
                </a:lnTo>
                <a:lnTo>
                  <a:pt x="64871" y="35991"/>
                </a:lnTo>
                <a:lnTo>
                  <a:pt x="65379" y="31724"/>
                </a:lnTo>
                <a:lnTo>
                  <a:pt x="65887" y="27457"/>
                </a:lnTo>
                <a:lnTo>
                  <a:pt x="65544" y="23583"/>
                </a:lnTo>
                <a:lnTo>
                  <a:pt x="64350" y="20091"/>
                </a:lnTo>
                <a:lnTo>
                  <a:pt x="63144" y="16598"/>
                </a:lnTo>
                <a:lnTo>
                  <a:pt x="61137" y="13500"/>
                </a:lnTo>
                <a:lnTo>
                  <a:pt x="58305" y="10769"/>
                </a:lnTo>
                <a:lnTo>
                  <a:pt x="55473" y="8051"/>
                </a:lnTo>
                <a:lnTo>
                  <a:pt x="51866" y="5689"/>
                </a:lnTo>
                <a:lnTo>
                  <a:pt x="47485" y="3682"/>
                </a:lnTo>
                <a:lnTo>
                  <a:pt x="42837" y="1549"/>
                </a:lnTo>
                <a:lnTo>
                  <a:pt x="38417" y="380"/>
                </a:lnTo>
                <a:lnTo>
                  <a:pt x="34251" y="190"/>
                </a:lnTo>
                <a:lnTo>
                  <a:pt x="30086" y="0"/>
                </a:lnTo>
                <a:lnTo>
                  <a:pt x="26200" y="685"/>
                </a:lnTo>
                <a:lnTo>
                  <a:pt x="22593" y="2235"/>
                </a:lnTo>
                <a:lnTo>
                  <a:pt x="18999" y="3784"/>
                </a:lnTo>
                <a:lnTo>
                  <a:pt x="15722" y="6172"/>
                </a:lnTo>
                <a:lnTo>
                  <a:pt x="12776" y="9410"/>
                </a:lnTo>
                <a:lnTo>
                  <a:pt x="13766" y="40881"/>
                </a:lnTo>
                <a:lnTo>
                  <a:pt x="13944" y="38315"/>
                </a:lnTo>
                <a:lnTo>
                  <a:pt x="14643" y="35521"/>
                </a:lnTo>
                <a:lnTo>
                  <a:pt x="15328" y="32727"/>
                </a:lnTo>
                <a:lnTo>
                  <a:pt x="16421" y="29717"/>
                </a:lnTo>
                <a:lnTo>
                  <a:pt x="17907" y="26492"/>
                </a:lnTo>
                <a:lnTo>
                  <a:pt x="19151" y="23761"/>
                </a:lnTo>
                <a:lnTo>
                  <a:pt x="20586" y="21285"/>
                </a:lnTo>
                <a:lnTo>
                  <a:pt x="23837" y="16814"/>
                </a:lnTo>
                <a:lnTo>
                  <a:pt x="27736" y="13766"/>
                </a:lnTo>
                <a:lnTo>
                  <a:pt x="32042" y="11734"/>
                </a:lnTo>
                <a:lnTo>
                  <a:pt x="36969" y="11366"/>
                </a:lnTo>
                <a:lnTo>
                  <a:pt x="39662" y="11937"/>
                </a:lnTo>
                <a:lnTo>
                  <a:pt x="42595" y="13284"/>
                </a:lnTo>
                <a:lnTo>
                  <a:pt x="45491" y="14617"/>
                </a:lnTo>
                <a:lnTo>
                  <a:pt x="47688" y="16205"/>
                </a:lnTo>
                <a:lnTo>
                  <a:pt x="50660" y="19951"/>
                </a:lnTo>
                <a:lnTo>
                  <a:pt x="51904" y="24383"/>
                </a:lnTo>
                <a:lnTo>
                  <a:pt x="52082" y="29235"/>
                </a:lnTo>
                <a:lnTo>
                  <a:pt x="51422" y="31965"/>
                </a:lnTo>
                <a:lnTo>
                  <a:pt x="50761" y="34696"/>
                </a:lnTo>
                <a:lnTo>
                  <a:pt x="49720" y="37591"/>
                </a:lnTo>
                <a:lnTo>
                  <a:pt x="48323" y="40639"/>
                </a:lnTo>
                <a:lnTo>
                  <a:pt x="47028" y="43484"/>
                </a:lnTo>
                <a:lnTo>
                  <a:pt x="45554" y="46037"/>
                </a:lnTo>
                <a:lnTo>
                  <a:pt x="42252" y="50596"/>
                </a:lnTo>
                <a:lnTo>
                  <a:pt x="38328" y="53720"/>
                </a:lnTo>
                <a:lnTo>
                  <a:pt x="33997" y="55791"/>
                </a:lnTo>
                <a:lnTo>
                  <a:pt x="29070" y="56172"/>
                </a:lnTo>
                <a:lnTo>
                  <a:pt x="26377" y="55600"/>
                </a:lnTo>
                <a:lnTo>
                  <a:pt x="27686" y="66674"/>
                </a:lnTo>
                <a:lnTo>
                  <a:pt x="31305" y="66903"/>
                </a:lnTo>
                <a:close/>
              </a:path>
              <a:path w="65887" h="88239">
                <a:moveTo>
                  <a:pt x="0" y="40004"/>
                </a:moveTo>
                <a:lnTo>
                  <a:pt x="266" y="43903"/>
                </a:lnTo>
                <a:lnTo>
                  <a:pt x="1409" y="47396"/>
                </a:lnTo>
                <a:lnTo>
                  <a:pt x="2565" y="50876"/>
                </a:lnTo>
                <a:lnTo>
                  <a:pt x="4572" y="53987"/>
                </a:lnTo>
                <a:lnTo>
                  <a:pt x="7429" y="56705"/>
                </a:lnTo>
                <a:lnTo>
                  <a:pt x="10299" y="59423"/>
                </a:lnTo>
                <a:lnTo>
                  <a:pt x="14020" y="61836"/>
                </a:lnTo>
                <a:lnTo>
                  <a:pt x="18580" y="63919"/>
                </a:lnTo>
                <a:lnTo>
                  <a:pt x="23304" y="65798"/>
                </a:lnTo>
                <a:lnTo>
                  <a:pt x="27686" y="66674"/>
                </a:lnTo>
                <a:lnTo>
                  <a:pt x="26377" y="55600"/>
                </a:lnTo>
                <a:lnTo>
                  <a:pt x="23444" y="54254"/>
                </a:lnTo>
                <a:lnTo>
                  <a:pt x="20510" y="52908"/>
                </a:lnTo>
                <a:lnTo>
                  <a:pt x="16802" y="49479"/>
                </a:lnTo>
                <a:lnTo>
                  <a:pt x="14401" y="45554"/>
                </a:lnTo>
                <a:lnTo>
                  <a:pt x="13766" y="40881"/>
                </a:lnTo>
                <a:lnTo>
                  <a:pt x="12776" y="9410"/>
                </a:lnTo>
                <a:lnTo>
                  <a:pt x="9829" y="12649"/>
                </a:lnTo>
                <a:lnTo>
                  <a:pt x="7277" y="16649"/>
                </a:lnTo>
                <a:lnTo>
                  <a:pt x="5105" y="21386"/>
                </a:lnTo>
                <a:lnTo>
                  <a:pt x="2705" y="26619"/>
                </a:lnTo>
                <a:lnTo>
                  <a:pt x="1206" y="31381"/>
                </a:lnTo>
                <a:lnTo>
                  <a:pt x="609" y="35699"/>
                </a:lnTo>
                <a:lnTo>
                  <a:pt x="0" y="40004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948664" y="2833433"/>
            <a:ext cx="62534" cy="71107"/>
          </a:xfrm>
          <a:custGeom>
            <a:avLst/>
            <a:gdLst/>
            <a:ahLst/>
            <a:cxnLst/>
            <a:rect l="l" t="t" r="r" b="b"/>
            <a:pathLst>
              <a:path w="62534" h="71107">
                <a:moveTo>
                  <a:pt x="16929" y="55930"/>
                </a:moveTo>
                <a:lnTo>
                  <a:pt x="14986" y="53187"/>
                </a:lnTo>
                <a:lnTo>
                  <a:pt x="13703" y="49949"/>
                </a:lnTo>
                <a:lnTo>
                  <a:pt x="13462" y="45999"/>
                </a:lnTo>
                <a:lnTo>
                  <a:pt x="14401" y="41300"/>
                </a:lnTo>
                <a:lnTo>
                  <a:pt x="24320" y="4521"/>
                </a:lnTo>
                <a:lnTo>
                  <a:pt x="24091" y="3263"/>
                </a:lnTo>
                <a:lnTo>
                  <a:pt x="21551" y="1765"/>
                </a:lnTo>
                <a:lnTo>
                  <a:pt x="18554" y="800"/>
                </a:lnTo>
                <a:lnTo>
                  <a:pt x="17297" y="457"/>
                </a:lnTo>
                <a:lnTo>
                  <a:pt x="14605" y="0"/>
                </a:lnTo>
                <a:lnTo>
                  <a:pt x="11658" y="1104"/>
                </a:lnTo>
                <a:lnTo>
                  <a:pt x="1435" y="38988"/>
                </a:lnTo>
                <a:lnTo>
                  <a:pt x="368" y="42976"/>
                </a:lnTo>
                <a:lnTo>
                  <a:pt x="0" y="46596"/>
                </a:lnTo>
                <a:lnTo>
                  <a:pt x="342" y="49872"/>
                </a:lnTo>
                <a:lnTo>
                  <a:pt x="673" y="53149"/>
                </a:lnTo>
                <a:lnTo>
                  <a:pt x="1651" y="56070"/>
                </a:lnTo>
                <a:lnTo>
                  <a:pt x="3263" y="58648"/>
                </a:lnTo>
                <a:lnTo>
                  <a:pt x="4876" y="61213"/>
                </a:lnTo>
                <a:lnTo>
                  <a:pt x="7112" y="63411"/>
                </a:lnTo>
                <a:lnTo>
                  <a:pt x="9956" y="65227"/>
                </a:lnTo>
                <a:lnTo>
                  <a:pt x="12814" y="67043"/>
                </a:lnTo>
                <a:lnTo>
                  <a:pt x="16192" y="68478"/>
                </a:lnTo>
                <a:lnTo>
                  <a:pt x="20104" y="69532"/>
                </a:lnTo>
                <a:lnTo>
                  <a:pt x="24282" y="70662"/>
                </a:lnTo>
                <a:lnTo>
                  <a:pt x="28117" y="71107"/>
                </a:lnTo>
                <a:lnTo>
                  <a:pt x="31623" y="70891"/>
                </a:lnTo>
                <a:lnTo>
                  <a:pt x="35128" y="70662"/>
                </a:lnTo>
                <a:lnTo>
                  <a:pt x="38252" y="69799"/>
                </a:lnTo>
                <a:lnTo>
                  <a:pt x="40995" y="68300"/>
                </a:lnTo>
                <a:lnTo>
                  <a:pt x="43738" y="66801"/>
                </a:lnTo>
                <a:lnTo>
                  <a:pt x="46075" y="64693"/>
                </a:lnTo>
                <a:lnTo>
                  <a:pt x="48018" y="61988"/>
                </a:lnTo>
                <a:lnTo>
                  <a:pt x="49949" y="59270"/>
                </a:lnTo>
                <a:lnTo>
                  <a:pt x="51435" y="56006"/>
                </a:lnTo>
                <a:lnTo>
                  <a:pt x="52463" y="52184"/>
                </a:lnTo>
                <a:lnTo>
                  <a:pt x="62534" y="14833"/>
                </a:lnTo>
                <a:lnTo>
                  <a:pt x="61645" y="12992"/>
                </a:lnTo>
                <a:lnTo>
                  <a:pt x="59080" y="11785"/>
                </a:lnTo>
                <a:lnTo>
                  <a:pt x="55651" y="10807"/>
                </a:lnTo>
                <a:lnTo>
                  <a:pt x="52933" y="10325"/>
                </a:lnTo>
                <a:lnTo>
                  <a:pt x="50025" y="11455"/>
                </a:lnTo>
                <a:lnTo>
                  <a:pt x="39903" y="48958"/>
                </a:lnTo>
                <a:lnTo>
                  <a:pt x="38493" y="53009"/>
                </a:lnTo>
                <a:lnTo>
                  <a:pt x="36385" y="56121"/>
                </a:lnTo>
                <a:lnTo>
                  <a:pt x="33743" y="58216"/>
                </a:lnTo>
                <a:lnTo>
                  <a:pt x="30772" y="59626"/>
                </a:lnTo>
                <a:lnTo>
                  <a:pt x="27292" y="59994"/>
                </a:lnTo>
                <a:lnTo>
                  <a:pt x="23444" y="59283"/>
                </a:lnTo>
                <a:lnTo>
                  <a:pt x="19786" y="57975"/>
                </a:lnTo>
                <a:lnTo>
                  <a:pt x="16929" y="5593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011844" y="2847614"/>
            <a:ext cx="44577" cy="67970"/>
          </a:xfrm>
          <a:custGeom>
            <a:avLst/>
            <a:gdLst/>
            <a:ahLst/>
            <a:cxnLst/>
            <a:rect l="l" t="t" r="r" b="b"/>
            <a:pathLst>
              <a:path w="44576" h="67970">
                <a:moveTo>
                  <a:pt x="19037" y="11303"/>
                </a:moveTo>
                <a:lnTo>
                  <a:pt x="41897" y="14097"/>
                </a:lnTo>
                <a:lnTo>
                  <a:pt x="43637" y="12750"/>
                </a:lnTo>
                <a:lnTo>
                  <a:pt x="44284" y="10198"/>
                </a:lnTo>
                <a:lnTo>
                  <a:pt x="44576" y="6807"/>
                </a:lnTo>
                <a:lnTo>
                  <a:pt x="43141" y="3898"/>
                </a:lnTo>
                <a:lnTo>
                  <a:pt x="11175" y="0"/>
                </a:lnTo>
                <a:lnTo>
                  <a:pt x="8305" y="635"/>
                </a:lnTo>
                <a:lnTo>
                  <a:pt x="6819" y="3632"/>
                </a:lnTo>
                <a:lnTo>
                  <a:pt x="0" y="59461"/>
                </a:lnTo>
                <a:lnTo>
                  <a:pt x="736" y="62737"/>
                </a:lnTo>
                <a:lnTo>
                  <a:pt x="3365" y="64046"/>
                </a:lnTo>
                <a:lnTo>
                  <a:pt x="35534" y="67970"/>
                </a:lnTo>
                <a:lnTo>
                  <a:pt x="37325" y="66624"/>
                </a:lnTo>
                <a:lnTo>
                  <a:pt x="37960" y="64058"/>
                </a:lnTo>
                <a:lnTo>
                  <a:pt x="38252" y="60693"/>
                </a:lnTo>
                <a:lnTo>
                  <a:pt x="36779" y="57772"/>
                </a:lnTo>
                <a:lnTo>
                  <a:pt x="13715" y="54952"/>
                </a:lnTo>
                <a:lnTo>
                  <a:pt x="15913" y="36893"/>
                </a:lnTo>
                <a:lnTo>
                  <a:pt x="35267" y="39255"/>
                </a:lnTo>
                <a:lnTo>
                  <a:pt x="36829" y="38366"/>
                </a:lnTo>
                <a:lnTo>
                  <a:pt x="37680" y="35496"/>
                </a:lnTo>
                <a:lnTo>
                  <a:pt x="37960" y="32169"/>
                </a:lnTo>
                <a:lnTo>
                  <a:pt x="36487" y="29311"/>
                </a:lnTo>
                <a:lnTo>
                  <a:pt x="17132" y="26949"/>
                </a:lnTo>
                <a:lnTo>
                  <a:pt x="19037" y="1130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059441" y="2850553"/>
            <a:ext cx="42075" cy="66814"/>
          </a:xfrm>
          <a:custGeom>
            <a:avLst/>
            <a:gdLst/>
            <a:ahLst/>
            <a:cxnLst/>
            <a:rect l="l" t="t" r="r" b="b"/>
            <a:pathLst>
              <a:path w="42075" h="66814">
                <a:moveTo>
                  <a:pt x="1523" y="62217"/>
                </a:moveTo>
                <a:lnTo>
                  <a:pt x="4190" y="63855"/>
                </a:lnTo>
                <a:lnTo>
                  <a:pt x="6870" y="64909"/>
                </a:lnTo>
                <a:lnTo>
                  <a:pt x="10020" y="65874"/>
                </a:lnTo>
                <a:lnTo>
                  <a:pt x="13842" y="66611"/>
                </a:lnTo>
                <a:lnTo>
                  <a:pt x="18135" y="66814"/>
                </a:lnTo>
                <a:lnTo>
                  <a:pt x="21424" y="66814"/>
                </a:lnTo>
                <a:lnTo>
                  <a:pt x="24523" y="66395"/>
                </a:lnTo>
                <a:lnTo>
                  <a:pt x="27406" y="65531"/>
                </a:lnTo>
                <a:lnTo>
                  <a:pt x="30302" y="64681"/>
                </a:lnTo>
                <a:lnTo>
                  <a:pt x="35001" y="61696"/>
                </a:lnTo>
                <a:lnTo>
                  <a:pt x="38887" y="57848"/>
                </a:lnTo>
                <a:lnTo>
                  <a:pt x="40144" y="55295"/>
                </a:lnTo>
                <a:lnTo>
                  <a:pt x="41414" y="52743"/>
                </a:lnTo>
                <a:lnTo>
                  <a:pt x="42062" y="49771"/>
                </a:lnTo>
                <a:lnTo>
                  <a:pt x="42075" y="43789"/>
                </a:lnTo>
                <a:lnTo>
                  <a:pt x="40881" y="39623"/>
                </a:lnTo>
                <a:lnTo>
                  <a:pt x="39052" y="36042"/>
                </a:lnTo>
                <a:lnTo>
                  <a:pt x="36461" y="33210"/>
                </a:lnTo>
                <a:lnTo>
                  <a:pt x="33324" y="30975"/>
                </a:lnTo>
                <a:lnTo>
                  <a:pt x="29971" y="29044"/>
                </a:lnTo>
                <a:lnTo>
                  <a:pt x="26517" y="27444"/>
                </a:lnTo>
                <a:lnTo>
                  <a:pt x="23164" y="25958"/>
                </a:lnTo>
                <a:lnTo>
                  <a:pt x="20027" y="24472"/>
                </a:lnTo>
                <a:lnTo>
                  <a:pt x="17398" y="22847"/>
                </a:lnTo>
                <a:lnTo>
                  <a:pt x="14795" y="19811"/>
                </a:lnTo>
                <a:lnTo>
                  <a:pt x="14414" y="16179"/>
                </a:lnTo>
                <a:lnTo>
                  <a:pt x="15303" y="13538"/>
                </a:lnTo>
                <a:lnTo>
                  <a:pt x="18148" y="11099"/>
                </a:lnTo>
                <a:lnTo>
                  <a:pt x="21526" y="10236"/>
                </a:lnTo>
                <a:lnTo>
                  <a:pt x="24790" y="10236"/>
                </a:lnTo>
                <a:lnTo>
                  <a:pt x="27990" y="10921"/>
                </a:lnTo>
                <a:lnTo>
                  <a:pt x="32029" y="12420"/>
                </a:lnTo>
                <a:lnTo>
                  <a:pt x="34963" y="13957"/>
                </a:lnTo>
                <a:lnTo>
                  <a:pt x="38201" y="12979"/>
                </a:lnTo>
                <a:lnTo>
                  <a:pt x="38417" y="10286"/>
                </a:lnTo>
                <a:lnTo>
                  <a:pt x="38366" y="7150"/>
                </a:lnTo>
                <a:lnTo>
                  <a:pt x="37782" y="4546"/>
                </a:lnTo>
                <a:lnTo>
                  <a:pt x="35191" y="2679"/>
                </a:lnTo>
                <a:lnTo>
                  <a:pt x="31661" y="1333"/>
                </a:lnTo>
                <a:lnTo>
                  <a:pt x="28892" y="609"/>
                </a:lnTo>
                <a:lnTo>
                  <a:pt x="25844" y="139"/>
                </a:lnTo>
                <a:lnTo>
                  <a:pt x="22783" y="12"/>
                </a:lnTo>
                <a:lnTo>
                  <a:pt x="19824" y="0"/>
                </a:lnTo>
                <a:lnTo>
                  <a:pt x="17030" y="380"/>
                </a:lnTo>
                <a:lnTo>
                  <a:pt x="14376" y="1142"/>
                </a:lnTo>
                <a:lnTo>
                  <a:pt x="11734" y="1892"/>
                </a:lnTo>
                <a:lnTo>
                  <a:pt x="7492" y="4584"/>
                </a:lnTo>
                <a:lnTo>
                  <a:pt x="3987" y="8064"/>
                </a:lnTo>
                <a:lnTo>
                  <a:pt x="1689" y="12750"/>
                </a:lnTo>
                <a:lnTo>
                  <a:pt x="1104" y="15468"/>
                </a:lnTo>
                <a:lnTo>
                  <a:pt x="1092" y="21247"/>
                </a:lnTo>
                <a:lnTo>
                  <a:pt x="2285" y="25488"/>
                </a:lnTo>
                <a:lnTo>
                  <a:pt x="4102" y="29095"/>
                </a:lnTo>
                <a:lnTo>
                  <a:pt x="6654" y="31927"/>
                </a:lnTo>
                <a:lnTo>
                  <a:pt x="9740" y="34162"/>
                </a:lnTo>
                <a:lnTo>
                  <a:pt x="13042" y="36080"/>
                </a:lnTo>
                <a:lnTo>
                  <a:pt x="16497" y="37693"/>
                </a:lnTo>
                <a:lnTo>
                  <a:pt x="19799" y="39166"/>
                </a:lnTo>
                <a:lnTo>
                  <a:pt x="22872" y="40652"/>
                </a:lnTo>
                <a:lnTo>
                  <a:pt x="25438" y="42290"/>
                </a:lnTo>
                <a:lnTo>
                  <a:pt x="28054" y="45326"/>
                </a:lnTo>
                <a:lnTo>
                  <a:pt x="28447" y="48044"/>
                </a:lnTo>
                <a:lnTo>
                  <a:pt x="27749" y="51473"/>
                </a:lnTo>
                <a:lnTo>
                  <a:pt x="24841" y="54762"/>
                </a:lnTo>
                <a:lnTo>
                  <a:pt x="21234" y="56057"/>
                </a:lnTo>
                <a:lnTo>
                  <a:pt x="18211" y="56235"/>
                </a:lnTo>
                <a:lnTo>
                  <a:pt x="13652" y="55956"/>
                </a:lnTo>
                <a:lnTo>
                  <a:pt x="9956" y="54851"/>
                </a:lnTo>
                <a:lnTo>
                  <a:pt x="7048" y="53568"/>
                </a:lnTo>
                <a:lnTo>
                  <a:pt x="3784" y="51739"/>
                </a:lnTo>
                <a:lnTo>
                  <a:pt x="952" y="51193"/>
                </a:lnTo>
                <a:lnTo>
                  <a:pt x="12" y="53809"/>
                </a:lnTo>
                <a:lnTo>
                  <a:pt x="0" y="59093"/>
                </a:lnTo>
                <a:lnTo>
                  <a:pt x="1523" y="6221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100322" y="2846072"/>
            <a:ext cx="49237" cy="67259"/>
          </a:xfrm>
          <a:custGeom>
            <a:avLst/>
            <a:gdLst/>
            <a:ahLst/>
            <a:cxnLst/>
            <a:rect l="l" t="t" r="r" b="b"/>
            <a:pathLst>
              <a:path w="49237" h="67259">
                <a:moveTo>
                  <a:pt x="18719" y="14097"/>
                </a:moveTo>
                <a:lnTo>
                  <a:pt x="24853" y="65735"/>
                </a:lnTo>
                <a:lnTo>
                  <a:pt x="25907" y="67005"/>
                </a:lnTo>
                <a:lnTo>
                  <a:pt x="28473" y="67259"/>
                </a:lnTo>
                <a:lnTo>
                  <a:pt x="31635" y="67043"/>
                </a:lnTo>
                <a:lnTo>
                  <a:pt x="34759" y="66522"/>
                </a:lnTo>
                <a:lnTo>
                  <a:pt x="37922" y="64185"/>
                </a:lnTo>
                <a:lnTo>
                  <a:pt x="31788" y="12547"/>
                </a:lnTo>
                <a:lnTo>
                  <a:pt x="47828" y="10642"/>
                </a:lnTo>
                <a:lnTo>
                  <a:pt x="49237" y="8826"/>
                </a:lnTo>
                <a:lnTo>
                  <a:pt x="49237" y="6070"/>
                </a:lnTo>
                <a:lnTo>
                  <a:pt x="48704" y="2603"/>
                </a:lnTo>
                <a:lnTo>
                  <a:pt x="46558" y="0"/>
                </a:lnTo>
                <a:lnTo>
                  <a:pt x="1409" y="5359"/>
                </a:lnTo>
                <a:lnTo>
                  <a:pt x="0" y="7124"/>
                </a:lnTo>
                <a:lnTo>
                  <a:pt x="0" y="9944"/>
                </a:lnTo>
                <a:lnTo>
                  <a:pt x="533" y="13373"/>
                </a:lnTo>
                <a:lnTo>
                  <a:pt x="2679" y="16002"/>
                </a:lnTo>
                <a:lnTo>
                  <a:pt x="18719" y="1409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169565" y="2831388"/>
            <a:ext cx="55003" cy="67144"/>
          </a:xfrm>
          <a:custGeom>
            <a:avLst/>
            <a:gdLst/>
            <a:ahLst/>
            <a:cxnLst/>
            <a:rect l="l" t="t" r="r" b="b"/>
            <a:pathLst>
              <a:path w="55003" h="67144">
                <a:moveTo>
                  <a:pt x="736" y="37541"/>
                </a:moveTo>
                <a:lnTo>
                  <a:pt x="2362" y="42786"/>
                </a:lnTo>
                <a:lnTo>
                  <a:pt x="3949" y="47929"/>
                </a:lnTo>
                <a:lnTo>
                  <a:pt x="5969" y="52247"/>
                </a:lnTo>
                <a:lnTo>
                  <a:pt x="8432" y="55727"/>
                </a:lnTo>
                <a:lnTo>
                  <a:pt x="10896" y="59207"/>
                </a:lnTo>
                <a:lnTo>
                  <a:pt x="13728" y="61874"/>
                </a:lnTo>
                <a:lnTo>
                  <a:pt x="16903" y="63728"/>
                </a:lnTo>
                <a:lnTo>
                  <a:pt x="20091" y="65582"/>
                </a:lnTo>
                <a:lnTo>
                  <a:pt x="23571" y="66636"/>
                </a:lnTo>
                <a:lnTo>
                  <a:pt x="27381" y="66890"/>
                </a:lnTo>
                <a:lnTo>
                  <a:pt x="31178" y="67144"/>
                </a:lnTo>
                <a:lnTo>
                  <a:pt x="35191" y="66624"/>
                </a:lnTo>
                <a:lnTo>
                  <a:pt x="39408" y="65328"/>
                </a:lnTo>
                <a:lnTo>
                  <a:pt x="41567" y="64655"/>
                </a:lnTo>
                <a:lnTo>
                  <a:pt x="45275" y="62941"/>
                </a:lnTo>
                <a:lnTo>
                  <a:pt x="48539" y="61074"/>
                </a:lnTo>
                <a:lnTo>
                  <a:pt x="52171" y="58204"/>
                </a:lnTo>
                <a:lnTo>
                  <a:pt x="54813" y="54825"/>
                </a:lnTo>
                <a:lnTo>
                  <a:pt x="55003" y="52019"/>
                </a:lnTo>
                <a:lnTo>
                  <a:pt x="54330" y="49403"/>
                </a:lnTo>
                <a:lnTo>
                  <a:pt x="53390" y="46685"/>
                </a:lnTo>
                <a:lnTo>
                  <a:pt x="50660" y="44742"/>
                </a:lnTo>
                <a:lnTo>
                  <a:pt x="48209" y="47510"/>
                </a:lnTo>
                <a:lnTo>
                  <a:pt x="45072" y="50507"/>
                </a:lnTo>
                <a:lnTo>
                  <a:pt x="42151" y="52552"/>
                </a:lnTo>
                <a:lnTo>
                  <a:pt x="38087" y="54102"/>
                </a:lnTo>
                <a:lnTo>
                  <a:pt x="33312" y="55105"/>
                </a:lnTo>
                <a:lnTo>
                  <a:pt x="28892" y="54622"/>
                </a:lnTo>
                <a:lnTo>
                  <a:pt x="24917" y="52578"/>
                </a:lnTo>
                <a:lnTo>
                  <a:pt x="21272" y="49428"/>
                </a:lnTo>
                <a:lnTo>
                  <a:pt x="18135" y="44589"/>
                </a:lnTo>
                <a:lnTo>
                  <a:pt x="16802" y="41567"/>
                </a:lnTo>
                <a:lnTo>
                  <a:pt x="15684" y="37947"/>
                </a:lnTo>
                <a:lnTo>
                  <a:pt x="14668" y="34645"/>
                </a:lnTo>
                <a:lnTo>
                  <a:pt x="14097" y="31559"/>
                </a:lnTo>
                <a:lnTo>
                  <a:pt x="13868" y="25857"/>
                </a:lnTo>
                <a:lnTo>
                  <a:pt x="14198" y="23291"/>
                </a:lnTo>
                <a:lnTo>
                  <a:pt x="15748" y="18745"/>
                </a:lnTo>
                <a:lnTo>
                  <a:pt x="18567" y="15227"/>
                </a:lnTo>
                <a:lnTo>
                  <a:pt x="22199" y="12458"/>
                </a:lnTo>
                <a:lnTo>
                  <a:pt x="26873" y="11010"/>
                </a:lnTo>
                <a:lnTo>
                  <a:pt x="30645" y="10769"/>
                </a:lnTo>
                <a:lnTo>
                  <a:pt x="33997" y="11023"/>
                </a:lnTo>
                <a:lnTo>
                  <a:pt x="37871" y="12001"/>
                </a:lnTo>
                <a:lnTo>
                  <a:pt x="40843" y="12598"/>
                </a:lnTo>
                <a:lnTo>
                  <a:pt x="41783" y="9969"/>
                </a:lnTo>
                <a:lnTo>
                  <a:pt x="40982" y="6819"/>
                </a:lnTo>
                <a:lnTo>
                  <a:pt x="39763" y="3505"/>
                </a:lnTo>
                <a:lnTo>
                  <a:pt x="37033" y="1016"/>
                </a:lnTo>
                <a:lnTo>
                  <a:pt x="33591" y="190"/>
                </a:lnTo>
                <a:lnTo>
                  <a:pt x="30721" y="0"/>
                </a:lnTo>
                <a:lnTo>
                  <a:pt x="27647" y="25"/>
                </a:lnTo>
                <a:lnTo>
                  <a:pt x="24295" y="431"/>
                </a:lnTo>
                <a:lnTo>
                  <a:pt x="20878" y="1333"/>
                </a:lnTo>
                <a:lnTo>
                  <a:pt x="16649" y="2641"/>
                </a:lnTo>
                <a:lnTo>
                  <a:pt x="13004" y="4546"/>
                </a:lnTo>
                <a:lnTo>
                  <a:pt x="9944" y="7061"/>
                </a:lnTo>
                <a:lnTo>
                  <a:pt x="6870" y="9563"/>
                </a:lnTo>
                <a:lnTo>
                  <a:pt x="4508" y="12585"/>
                </a:lnTo>
                <a:lnTo>
                  <a:pt x="2844" y="16129"/>
                </a:lnTo>
                <a:lnTo>
                  <a:pt x="1193" y="19659"/>
                </a:lnTo>
                <a:lnTo>
                  <a:pt x="292" y="23685"/>
                </a:lnTo>
                <a:lnTo>
                  <a:pt x="152" y="28181"/>
                </a:lnTo>
                <a:lnTo>
                  <a:pt x="0" y="32677"/>
                </a:lnTo>
                <a:lnTo>
                  <a:pt x="736" y="37541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215895" y="2810784"/>
            <a:ext cx="64465" cy="69367"/>
          </a:xfrm>
          <a:custGeom>
            <a:avLst/>
            <a:gdLst/>
            <a:ahLst/>
            <a:cxnLst/>
            <a:rect l="l" t="t" r="r" b="b"/>
            <a:pathLst>
              <a:path w="64465" h="69367">
                <a:moveTo>
                  <a:pt x="1371" y="22390"/>
                </a:moveTo>
                <a:lnTo>
                  <a:pt x="253" y="26161"/>
                </a:lnTo>
                <a:lnTo>
                  <a:pt x="0" y="30213"/>
                </a:lnTo>
                <a:lnTo>
                  <a:pt x="584" y="34556"/>
                </a:lnTo>
                <a:lnTo>
                  <a:pt x="1168" y="38887"/>
                </a:lnTo>
                <a:lnTo>
                  <a:pt x="2590" y="43421"/>
                </a:lnTo>
                <a:lnTo>
                  <a:pt x="4825" y="48132"/>
                </a:lnTo>
                <a:lnTo>
                  <a:pt x="7264" y="53263"/>
                </a:lnTo>
                <a:lnTo>
                  <a:pt x="9931" y="57442"/>
                </a:lnTo>
                <a:lnTo>
                  <a:pt x="12839" y="60655"/>
                </a:lnTo>
                <a:lnTo>
                  <a:pt x="13360" y="30835"/>
                </a:lnTo>
                <a:lnTo>
                  <a:pt x="13195" y="28295"/>
                </a:lnTo>
                <a:lnTo>
                  <a:pt x="13855" y="23494"/>
                </a:lnTo>
                <a:lnTo>
                  <a:pt x="16167" y="19253"/>
                </a:lnTo>
                <a:lnTo>
                  <a:pt x="19773" y="15532"/>
                </a:lnTo>
                <a:lnTo>
                  <a:pt x="22682" y="14147"/>
                </a:lnTo>
                <a:lnTo>
                  <a:pt x="25565" y="12776"/>
                </a:lnTo>
                <a:lnTo>
                  <a:pt x="28193" y="12128"/>
                </a:lnTo>
                <a:lnTo>
                  <a:pt x="32969" y="12255"/>
                </a:lnTo>
                <a:lnTo>
                  <a:pt x="37172" y="14135"/>
                </a:lnTo>
                <a:lnTo>
                  <a:pt x="41008" y="17132"/>
                </a:lnTo>
                <a:lnTo>
                  <a:pt x="44348" y="21691"/>
                </a:lnTo>
                <a:lnTo>
                  <a:pt x="45910" y="24358"/>
                </a:lnTo>
                <a:lnTo>
                  <a:pt x="47370" y="27419"/>
                </a:lnTo>
                <a:lnTo>
                  <a:pt x="48691" y="30213"/>
                </a:lnTo>
                <a:lnTo>
                  <a:pt x="49695" y="32969"/>
                </a:lnTo>
                <a:lnTo>
                  <a:pt x="50380" y="35686"/>
                </a:lnTo>
                <a:lnTo>
                  <a:pt x="51066" y="38392"/>
                </a:lnTo>
                <a:lnTo>
                  <a:pt x="51244" y="40970"/>
                </a:lnTo>
                <a:lnTo>
                  <a:pt x="50609" y="45834"/>
                </a:lnTo>
                <a:lnTo>
                  <a:pt x="48298" y="50063"/>
                </a:lnTo>
                <a:lnTo>
                  <a:pt x="46050" y="65087"/>
                </a:lnTo>
                <a:lnTo>
                  <a:pt x="50647" y="62903"/>
                </a:lnTo>
                <a:lnTo>
                  <a:pt x="54355" y="60286"/>
                </a:lnTo>
                <a:lnTo>
                  <a:pt x="57188" y="57226"/>
                </a:lnTo>
                <a:lnTo>
                  <a:pt x="60032" y="54165"/>
                </a:lnTo>
                <a:lnTo>
                  <a:pt x="62001" y="50749"/>
                </a:lnTo>
                <a:lnTo>
                  <a:pt x="63106" y="46964"/>
                </a:lnTo>
                <a:lnTo>
                  <a:pt x="64223" y="43179"/>
                </a:lnTo>
                <a:lnTo>
                  <a:pt x="64465" y="39103"/>
                </a:lnTo>
                <a:lnTo>
                  <a:pt x="63855" y="34721"/>
                </a:lnTo>
                <a:lnTo>
                  <a:pt x="63245" y="30327"/>
                </a:lnTo>
                <a:lnTo>
                  <a:pt x="61798" y="25717"/>
                </a:lnTo>
                <a:lnTo>
                  <a:pt x="59499" y="20891"/>
                </a:lnTo>
                <a:lnTo>
                  <a:pt x="57099" y="15849"/>
                </a:lnTo>
                <a:lnTo>
                  <a:pt x="54444" y="11747"/>
                </a:lnTo>
                <a:lnTo>
                  <a:pt x="51523" y="8585"/>
                </a:lnTo>
                <a:lnTo>
                  <a:pt x="48615" y="5422"/>
                </a:lnTo>
                <a:lnTo>
                  <a:pt x="45440" y="3174"/>
                </a:lnTo>
                <a:lnTo>
                  <a:pt x="42024" y="1816"/>
                </a:lnTo>
                <a:lnTo>
                  <a:pt x="38595" y="457"/>
                </a:lnTo>
                <a:lnTo>
                  <a:pt x="34924" y="0"/>
                </a:lnTo>
                <a:lnTo>
                  <a:pt x="30987" y="431"/>
                </a:lnTo>
                <a:lnTo>
                  <a:pt x="27050" y="863"/>
                </a:lnTo>
                <a:lnTo>
                  <a:pt x="22885" y="2133"/>
                </a:lnTo>
                <a:lnTo>
                  <a:pt x="18465" y="4229"/>
                </a:lnTo>
                <a:lnTo>
                  <a:pt x="13842" y="6426"/>
                </a:lnTo>
                <a:lnTo>
                  <a:pt x="10121" y="9055"/>
                </a:lnTo>
                <a:lnTo>
                  <a:pt x="7289" y="12128"/>
                </a:lnTo>
                <a:lnTo>
                  <a:pt x="4457" y="15201"/>
                </a:lnTo>
                <a:lnTo>
                  <a:pt x="2489" y="18618"/>
                </a:lnTo>
                <a:lnTo>
                  <a:pt x="1371" y="22390"/>
                </a:lnTo>
                <a:close/>
              </a:path>
              <a:path w="64465" h="69367">
                <a:moveTo>
                  <a:pt x="48298" y="50063"/>
                </a:moveTo>
                <a:lnTo>
                  <a:pt x="44678" y="53759"/>
                </a:lnTo>
                <a:lnTo>
                  <a:pt x="41770" y="55143"/>
                </a:lnTo>
                <a:lnTo>
                  <a:pt x="38861" y="56527"/>
                </a:lnTo>
                <a:lnTo>
                  <a:pt x="36220" y="57200"/>
                </a:lnTo>
                <a:lnTo>
                  <a:pt x="31470" y="57137"/>
                </a:lnTo>
                <a:lnTo>
                  <a:pt x="27292" y="55232"/>
                </a:lnTo>
                <a:lnTo>
                  <a:pt x="23456" y="52184"/>
                </a:lnTo>
                <a:lnTo>
                  <a:pt x="20091" y="47574"/>
                </a:lnTo>
                <a:lnTo>
                  <a:pt x="18491" y="44818"/>
                </a:lnTo>
                <a:lnTo>
                  <a:pt x="16979" y="41643"/>
                </a:lnTo>
                <a:lnTo>
                  <a:pt x="15671" y="38912"/>
                </a:lnTo>
                <a:lnTo>
                  <a:pt x="14693" y="36207"/>
                </a:lnTo>
                <a:lnTo>
                  <a:pt x="14033" y="33515"/>
                </a:lnTo>
                <a:lnTo>
                  <a:pt x="13360" y="30835"/>
                </a:lnTo>
                <a:lnTo>
                  <a:pt x="12839" y="60655"/>
                </a:lnTo>
                <a:lnTo>
                  <a:pt x="15747" y="63880"/>
                </a:lnTo>
                <a:lnTo>
                  <a:pt x="18910" y="66166"/>
                </a:lnTo>
                <a:lnTo>
                  <a:pt x="22313" y="67525"/>
                </a:lnTo>
                <a:lnTo>
                  <a:pt x="25730" y="68897"/>
                </a:lnTo>
                <a:lnTo>
                  <a:pt x="29400" y="69367"/>
                </a:lnTo>
                <a:lnTo>
                  <a:pt x="33337" y="68948"/>
                </a:lnTo>
                <a:lnTo>
                  <a:pt x="37287" y="68529"/>
                </a:lnTo>
                <a:lnTo>
                  <a:pt x="41516" y="67246"/>
                </a:lnTo>
                <a:lnTo>
                  <a:pt x="46050" y="65087"/>
                </a:lnTo>
                <a:lnTo>
                  <a:pt x="48298" y="5006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266172" y="2781914"/>
            <a:ext cx="50571" cy="71348"/>
          </a:xfrm>
          <a:custGeom>
            <a:avLst/>
            <a:gdLst/>
            <a:ahLst/>
            <a:cxnLst/>
            <a:rect l="l" t="t" r="r" b="b"/>
            <a:pathLst>
              <a:path w="50571" h="71348">
                <a:moveTo>
                  <a:pt x="34963" y="71348"/>
                </a:moveTo>
                <a:lnTo>
                  <a:pt x="37795" y="70611"/>
                </a:lnTo>
                <a:lnTo>
                  <a:pt x="50571" y="62001"/>
                </a:lnTo>
                <a:lnTo>
                  <a:pt x="48259" y="51066"/>
                </a:lnTo>
                <a:lnTo>
                  <a:pt x="45275" y="53073"/>
                </a:lnTo>
                <a:lnTo>
                  <a:pt x="39611" y="56883"/>
                </a:lnTo>
                <a:lnTo>
                  <a:pt x="34963" y="71348"/>
                </a:lnTo>
                <a:close/>
              </a:path>
              <a:path w="50571" h="71348">
                <a:moveTo>
                  <a:pt x="838" y="22707"/>
                </a:moveTo>
                <a:lnTo>
                  <a:pt x="32257" y="69354"/>
                </a:lnTo>
                <a:lnTo>
                  <a:pt x="34963" y="71348"/>
                </a:lnTo>
                <a:lnTo>
                  <a:pt x="39611" y="56883"/>
                </a:lnTo>
                <a:lnTo>
                  <a:pt x="15100" y="20497"/>
                </a:lnTo>
                <a:lnTo>
                  <a:pt x="20599" y="16789"/>
                </a:lnTo>
                <a:lnTo>
                  <a:pt x="23939" y="14541"/>
                </a:lnTo>
                <a:lnTo>
                  <a:pt x="26936" y="13182"/>
                </a:lnTo>
                <a:lnTo>
                  <a:pt x="29590" y="12687"/>
                </a:lnTo>
                <a:lnTo>
                  <a:pt x="32245" y="12204"/>
                </a:lnTo>
                <a:lnTo>
                  <a:pt x="34772" y="12318"/>
                </a:lnTo>
                <a:lnTo>
                  <a:pt x="39535" y="13754"/>
                </a:lnTo>
                <a:lnTo>
                  <a:pt x="43827" y="16776"/>
                </a:lnTo>
                <a:lnTo>
                  <a:pt x="47764" y="20713"/>
                </a:lnTo>
                <a:lnTo>
                  <a:pt x="49479" y="23253"/>
                </a:lnTo>
                <a:lnTo>
                  <a:pt x="51561" y="26339"/>
                </a:lnTo>
                <a:lnTo>
                  <a:pt x="53035" y="29260"/>
                </a:lnTo>
                <a:lnTo>
                  <a:pt x="53924" y="32042"/>
                </a:lnTo>
                <a:lnTo>
                  <a:pt x="54813" y="34810"/>
                </a:lnTo>
                <a:lnTo>
                  <a:pt x="55092" y="37426"/>
                </a:lnTo>
                <a:lnTo>
                  <a:pt x="54457" y="42379"/>
                </a:lnTo>
                <a:lnTo>
                  <a:pt x="52019" y="46837"/>
                </a:lnTo>
                <a:lnTo>
                  <a:pt x="48259" y="51066"/>
                </a:lnTo>
                <a:lnTo>
                  <a:pt x="50571" y="62001"/>
                </a:lnTo>
                <a:lnTo>
                  <a:pt x="55321" y="58813"/>
                </a:lnTo>
                <a:lnTo>
                  <a:pt x="59054" y="55537"/>
                </a:lnTo>
                <a:lnTo>
                  <a:pt x="61785" y="52196"/>
                </a:lnTo>
                <a:lnTo>
                  <a:pt x="64528" y="48844"/>
                </a:lnTo>
                <a:lnTo>
                  <a:pt x="66344" y="45262"/>
                </a:lnTo>
                <a:lnTo>
                  <a:pt x="67259" y="41440"/>
                </a:lnTo>
                <a:lnTo>
                  <a:pt x="68173" y="37630"/>
                </a:lnTo>
                <a:lnTo>
                  <a:pt x="68097" y="33540"/>
                </a:lnTo>
                <a:lnTo>
                  <a:pt x="67030" y="29184"/>
                </a:lnTo>
                <a:lnTo>
                  <a:pt x="65963" y="24841"/>
                </a:lnTo>
                <a:lnTo>
                  <a:pt x="63779" y="20205"/>
                </a:lnTo>
                <a:lnTo>
                  <a:pt x="60477" y="15303"/>
                </a:lnTo>
                <a:lnTo>
                  <a:pt x="57607" y="11061"/>
                </a:lnTo>
                <a:lnTo>
                  <a:pt x="54508" y="7721"/>
                </a:lnTo>
                <a:lnTo>
                  <a:pt x="51142" y="5295"/>
                </a:lnTo>
                <a:lnTo>
                  <a:pt x="47790" y="2870"/>
                </a:lnTo>
                <a:lnTo>
                  <a:pt x="44234" y="1320"/>
                </a:lnTo>
                <a:lnTo>
                  <a:pt x="40487" y="660"/>
                </a:lnTo>
                <a:lnTo>
                  <a:pt x="36728" y="0"/>
                </a:lnTo>
                <a:lnTo>
                  <a:pt x="32816" y="241"/>
                </a:lnTo>
                <a:lnTo>
                  <a:pt x="28752" y="1358"/>
                </a:lnTo>
                <a:lnTo>
                  <a:pt x="24676" y="2476"/>
                </a:lnTo>
                <a:lnTo>
                  <a:pt x="20256" y="4648"/>
                </a:lnTo>
                <a:lnTo>
                  <a:pt x="15481" y="7861"/>
                </a:lnTo>
                <a:lnTo>
                  <a:pt x="1752" y="17106"/>
                </a:lnTo>
                <a:lnTo>
                  <a:pt x="0" y="19456"/>
                </a:lnTo>
                <a:lnTo>
                  <a:pt x="838" y="22707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313764" y="2744320"/>
            <a:ext cx="68618" cy="70878"/>
          </a:xfrm>
          <a:custGeom>
            <a:avLst/>
            <a:gdLst/>
            <a:ahLst/>
            <a:cxnLst/>
            <a:rect l="l" t="t" r="r" b="b"/>
            <a:pathLst>
              <a:path w="68618" h="70878">
                <a:moveTo>
                  <a:pt x="46748" y="29489"/>
                </a:moveTo>
                <a:lnTo>
                  <a:pt x="47129" y="27736"/>
                </a:lnTo>
                <a:lnTo>
                  <a:pt x="45567" y="25184"/>
                </a:lnTo>
                <a:lnTo>
                  <a:pt x="42799" y="22313"/>
                </a:lnTo>
                <a:lnTo>
                  <a:pt x="40157" y="21932"/>
                </a:lnTo>
                <a:lnTo>
                  <a:pt x="25463" y="34747"/>
                </a:lnTo>
                <a:lnTo>
                  <a:pt x="15113" y="22885"/>
                </a:lnTo>
                <a:lnTo>
                  <a:pt x="32473" y="7734"/>
                </a:lnTo>
                <a:lnTo>
                  <a:pt x="31165" y="3365"/>
                </a:lnTo>
                <a:lnTo>
                  <a:pt x="28346" y="444"/>
                </a:lnTo>
                <a:lnTo>
                  <a:pt x="25717" y="0"/>
                </a:lnTo>
                <a:lnTo>
                  <a:pt x="1447" y="21170"/>
                </a:lnTo>
                <a:lnTo>
                  <a:pt x="0" y="23723"/>
                </a:lnTo>
                <a:lnTo>
                  <a:pt x="1231" y="26847"/>
                </a:lnTo>
                <a:lnTo>
                  <a:pt x="38201" y="69227"/>
                </a:lnTo>
                <a:lnTo>
                  <a:pt x="41135" y="70878"/>
                </a:lnTo>
                <a:lnTo>
                  <a:pt x="43853" y="69786"/>
                </a:lnTo>
                <a:lnTo>
                  <a:pt x="68275" y="48488"/>
                </a:lnTo>
                <a:lnTo>
                  <a:pt x="68618" y="46672"/>
                </a:lnTo>
                <a:lnTo>
                  <a:pt x="67005" y="44068"/>
                </a:lnTo>
                <a:lnTo>
                  <a:pt x="64198" y="41160"/>
                </a:lnTo>
                <a:lnTo>
                  <a:pt x="61531" y="40741"/>
                </a:lnTo>
                <a:lnTo>
                  <a:pt x="44018" y="56019"/>
                </a:lnTo>
                <a:lnTo>
                  <a:pt x="32054" y="42303"/>
                </a:lnTo>
                <a:lnTo>
                  <a:pt x="46748" y="2948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834736" y="2176716"/>
            <a:ext cx="67144" cy="69672"/>
          </a:xfrm>
          <a:custGeom>
            <a:avLst/>
            <a:gdLst/>
            <a:ahLst/>
            <a:cxnLst/>
            <a:rect l="l" t="t" r="r" b="b"/>
            <a:pathLst>
              <a:path w="67144" h="69672">
                <a:moveTo>
                  <a:pt x="35344" y="0"/>
                </a:moveTo>
                <a:lnTo>
                  <a:pt x="32753" y="127"/>
                </a:lnTo>
                <a:lnTo>
                  <a:pt x="29489" y="812"/>
                </a:lnTo>
                <a:lnTo>
                  <a:pt x="25806" y="1917"/>
                </a:lnTo>
                <a:lnTo>
                  <a:pt x="21513" y="3695"/>
                </a:lnTo>
                <a:lnTo>
                  <a:pt x="16878" y="6350"/>
                </a:lnTo>
                <a:lnTo>
                  <a:pt x="12560" y="9042"/>
                </a:lnTo>
                <a:lnTo>
                  <a:pt x="9055" y="12141"/>
                </a:lnTo>
                <a:lnTo>
                  <a:pt x="6375" y="15659"/>
                </a:lnTo>
                <a:lnTo>
                  <a:pt x="3682" y="19164"/>
                </a:lnTo>
                <a:lnTo>
                  <a:pt x="1879" y="22948"/>
                </a:lnTo>
                <a:lnTo>
                  <a:pt x="952" y="26987"/>
                </a:lnTo>
                <a:lnTo>
                  <a:pt x="25" y="31038"/>
                </a:lnTo>
                <a:lnTo>
                  <a:pt x="0" y="35255"/>
                </a:lnTo>
                <a:lnTo>
                  <a:pt x="863" y="39674"/>
                </a:lnTo>
                <a:lnTo>
                  <a:pt x="1727" y="44081"/>
                </a:lnTo>
                <a:lnTo>
                  <a:pt x="3568" y="48539"/>
                </a:lnTo>
                <a:lnTo>
                  <a:pt x="6362" y="53022"/>
                </a:lnTo>
                <a:lnTo>
                  <a:pt x="9067" y="57365"/>
                </a:lnTo>
                <a:lnTo>
                  <a:pt x="12115" y="60858"/>
                </a:lnTo>
                <a:lnTo>
                  <a:pt x="15519" y="63487"/>
                </a:lnTo>
                <a:lnTo>
                  <a:pt x="18922" y="66128"/>
                </a:lnTo>
                <a:lnTo>
                  <a:pt x="22567" y="67894"/>
                </a:lnTo>
                <a:lnTo>
                  <a:pt x="26454" y="68783"/>
                </a:lnTo>
                <a:lnTo>
                  <a:pt x="30340" y="69672"/>
                </a:lnTo>
                <a:lnTo>
                  <a:pt x="34404" y="69672"/>
                </a:lnTo>
                <a:lnTo>
                  <a:pt x="38633" y="68770"/>
                </a:lnTo>
                <a:lnTo>
                  <a:pt x="42875" y="67881"/>
                </a:lnTo>
                <a:lnTo>
                  <a:pt x="47180" y="66065"/>
                </a:lnTo>
                <a:lnTo>
                  <a:pt x="51549" y="63347"/>
                </a:lnTo>
                <a:lnTo>
                  <a:pt x="53047" y="62407"/>
                </a:lnTo>
                <a:lnTo>
                  <a:pt x="55879" y="60350"/>
                </a:lnTo>
                <a:lnTo>
                  <a:pt x="58610" y="58166"/>
                </a:lnTo>
                <a:lnTo>
                  <a:pt x="62356" y="54571"/>
                </a:lnTo>
                <a:lnTo>
                  <a:pt x="65481" y="51015"/>
                </a:lnTo>
                <a:lnTo>
                  <a:pt x="67144" y="48260"/>
                </a:lnTo>
                <a:lnTo>
                  <a:pt x="66116" y="44932"/>
                </a:lnTo>
                <a:lnTo>
                  <a:pt x="52539" y="23139"/>
                </a:lnTo>
                <a:lnTo>
                  <a:pt x="50076" y="21031"/>
                </a:lnTo>
                <a:lnTo>
                  <a:pt x="47358" y="21437"/>
                </a:lnTo>
                <a:lnTo>
                  <a:pt x="28867" y="32956"/>
                </a:lnTo>
                <a:lnTo>
                  <a:pt x="28232" y="33883"/>
                </a:lnTo>
                <a:lnTo>
                  <a:pt x="29019" y="36715"/>
                </a:lnTo>
                <a:lnTo>
                  <a:pt x="30835" y="39712"/>
                </a:lnTo>
                <a:lnTo>
                  <a:pt x="34112" y="41376"/>
                </a:lnTo>
                <a:lnTo>
                  <a:pt x="44475" y="34912"/>
                </a:lnTo>
                <a:lnTo>
                  <a:pt x="52387" y="47612"/>
                </a:lnTo>
                <a:lnTo>
                  <a:pt x="49796" y="50990"/>
                </a:lnTo>
                <a:lnTo>
                  <a:pt x="46367" y="53708"/>
                </a:lnTo>
                <a:lnTo>
                  <a:pt x="43827" y="55283"/>
                </a:lnTo>
                <a:lnTo>
                  <a:pt x="41262" y="56324"/>
                </a:lnTo>
                <a:lnTo>
                  <a:pt x="38646" y="56819"/>
                </a:lnTo>
                <a:lnTo>
                  <a:pt x="36029" y="57302"/>
                </a:lnTo>
                <a:lnTo>
                  <a:pt x="33477" y="57213"/>
                </a:lnTo>
                <a:lnTo>
                  <a:pt x="28486" y="55854"/>
                </a:lnTo>
                <a:lnTo>
                  <a:pt x="23761" y="52717"/>
                </a:lnTo>
                <a:lnTo>
                  <a:pt x="19316" y="48361"/>
                </a:lnTo>
                <a:lnTo>
                  <a:pt x="17360" y="45224"/>
                </a:lnTo>
                <a:lnTo>
                  <a:pt x="15582" y="42379"/>
                </a:lnTo>
                <a:lnTo>
                  <a:pt x="14376" y="39522"/>
                </a:lnTo>
                <a:lnTo>
                  <a:pt x="13728" y="36652"/>
                </a:lnTo>
                <a:lnTo>
                  <a:pt x="13080" y="33794"/>
                </a:lnTo>
                <a:lnTo>
                  <a:pt x="12992" y="31038"/>
                </a:lnTo>
                <a:lnTo>
                  <a:pt x="13474" y="28409"/>
                </a:lnTo>
                <a:lnTo>
                  <a:pt x="13944" y="25781"/>
                </a:lnTo>
                <a:lnTo>
                  <a:pt x="16548" y="21094"/>
                </a:lnTo>
                <a:lnTo>
                  <a:pt x="20231" y="16891"/>
                </a:lnTo>
                <a:lnTo>
                  <a:pt x="22885" y="15240"/>
                </a:lnTo>
                <a:lnTo>
                  <a:pt x="27698" y="12585"/>
                </a:lnTo>
                <a:lnTo>
                  <a:pt x="32092" y="11264"/>
                </a:lnTo>
                <a:lnTo>
                  <a:pt x="35775" y="10553"/>
                </a:lnTo>
                <a:lnTo>
                  <a:pt x="38925" y="10185"/>
                </a:lnTo>
                <a:lnTo>
                  <a:pt x="42303" y="9829"/>
                </a:lnTo>
                <a:lnTo>
                  <a:pt x="42544" y="7213"/>
                </a:lnTo>
                <a:lnTo>
                  <a:pt x="41033" y="4406"/>
                </a:lnTo>
                <a:lnTo>
                  <a:pt x="38176" y="749"/>
                </a:lnTo>
                <a:lnTo>
                  <a:pt x="35344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888636" y="2149013"/>
            <a:ext cx="59448" cy="72351"/>
          </a:xfrm>
          <a:custGeom>
            <a:avLst/>
            <a:gdLst/>
            <a:ahLst/>
            <a:cxnLst/>
            <a:rect l="l" t="t" r="r" b="b"/>
            <a:pathLst>
              <a:path w="59448" h="72351">
                <a:moveTo>
                  <a:pt x="58623" y="58445"/>
                </a:moveTo>
                <a:lnTo>
                  <a:pt x="59448" y="56807"/>
                </a:lnTo>
                <a:lnTo>
                  <a:pt x="58635" y="53847"/>
                </a:lnTo>
                <a:lnTo>
                  <a:pt x="57099" y="50838"/>
                </a:lnTo>
                <a:lnTo>
                  <a:pt x="54305" y="49136"/>
                </a:lnTo>
                <a:lnTo>
                  <a:pt x="33223" y="58902"/>
                </a:lnTo>
                <a:lnTo>
                  <a:pt x="25577" y="42392"/>
                </a:lnTo>
                <a:lnTo>
                  <a:pt x="43256" y="34188"/>
                </a:lnTo>
                <a:lnTo>
                  <a:pt x="44119" y="32613"/>
                </a:lnTo>
                <a:lnTo>
                  <a:pt x="43332" y="29730"/>
                </a:lnTo>
                <a:lnTo>
                  <a:pt x="41821" y="26758"/>
                </a:lnTo>
                <a:lnTo>
                  <a:pt x="39052" y="25095"/>
                </a:lnTo>
                <a:lnTo>
                  <a:pt x="21361" y="33299"/>
                </a:lnTo>
                <a:lnTo>
                  <a:pt x="14731" y="18999"/>
                </a:lnTo>
                <a:lnTo>
                  <a:pt x="35636" y="9321"/>
                </a:lnTo>
                <a:lnTo>
                  <a:pt x="36423" y="7683"/>
                </a:lnTo>
                <a:lnTo>
                  <a:pt x="35610" y="4749"/>
                </a:lnTo>
                <a:lnTo>
                  <a:pt x="34061" y="1714"/>
                </a:lnTo>
                <a:lnTo>
                  <a:pt x="31318" y="0"/>
                </a:lnTo>
                <a:lnTo>
                  <a:pt x="2095" y="13538"/>
                </a:lnTo>
                <a:lnTo>
                  <a:pt x="0" y="15582"/>
                </a:lnTo>
                <a:lnTo>
                  <a:pt x="304" y="18922"/>
                </a:lnTo>
                <a:lnTo>
                  <a:pt x="23952" y="69951"/>
                </a:lnTo>
                <a:lnTo>
                  <a:pt x="26301" y="72351"/>
                </a:lnTo>
                <a:lnTo>
                  <a:pt x="29222" y="72072"/>
                </a:lnTo>
                <a:lnTo>
                  <a:pt x="58623" y="58445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931905" y="2129096"/>
            <a:ext cx="48895" cy="69824"/>
          </a:xfrm>
          <a:custGeom>
            <a:avLst/>
            <a:gdLst/>
            <a:ahLst/>
            <a:cxnLst/>
            <a:rect l="l" t="t" r="r" b="b"/>
            <a:pathLst>
              <a:path w="48895" h="69824">
                <a:moveTo>
                  <a:pt x="48895" y="64592"/>
                </a:moveTo>
                <a:lnTo>
                  <a:pt x="32219" y="15328"/>
                </a:lnTo>
                <a:lnTo>
                  <a:pt x="47523" y="10160"/>
                </a:lnTo>
                <a:lnTo>
                  <a:pt x="48526" y="8089"/>
                </a:lnTo>
                <a:lnTo>
                  <a:pt x="47967" y="5397"/>
                </a:lnTo>
                <a:lnTo>
                  <a:pt x="46723" y="2108"/>
                </a:lnTo>
                <a:lnTo>
                  <a:pt x="44081" y="0"/>
                </a:lnTo>
                <a:lnTo>
                  <a:pt x="1016" y="14579"/>
                </a:lnTo>
                <a:lnTo>
                  <a:pt x="0" y="16598"/>
                </a:lnTo>
                <a:lnTo>
                  <a:pt x="584" y="19354"/>
                </a:lnTo>
                <a:lnTo>
                  <a:pt x="1816" y="22606"/>
                </a:lnTo>
                <a:lnTo>
                  <a:pt x="4457" y="24726"/>
                </a:lnTo>
                <a:lnTo>
                  <a:pt x="19748" y="19558"/>
                </a:lnTo>
                <a:lnTo>
                  <a:pt x="36423" y="68808"/>
                </a:lnTo>
                <a:lnTo>
                  <a:pt x="37719" y="69824"/>
                </a:lnTo>
                <a:lnTo>
                  <a:pt x="40284" y="69557"/>
                </a:lnTo>
                <a:lnTo>
                  <a:pt x="43332" y="68681"/>
                </a:lnTo>
                <a:lnTo>
                  <a:pt x="47053" y="67157"/>
                </a:lnTo>
                <a:lnTo>
                  <a:pt x="48895" y="6459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013433" y="2114456"/>
            <a:ext cx="51955" cy="67043"/>
          </a:xfrm>
          <a:custGeom>
            <a:avLst/>
            <a:gdLst/>
            <a:ahLst/>
            <a:cxnLst/>
            <a:rect l="l" t="t" r="r" b="b"/>
            <a:pathLst>
              <a:path w="51955" h="67043">
                <a:moveTo>
                  <a:pt x="0" y="28740"/>
                </a:moveTo>
                <a:lnTo>
                  <a:pt x="88" y="33667"/>
                </a:lnTo>
                <a:lnTo>
                  <a:pt x="1003" y="39077"/>
                </a:lnTo>
                <a:lnTo>
                  <a:pt x="1892" y="44386"/>
                </a:lnTo>
                <a:lnTo>
                  <a:pt x="3340" y="48933"/>
                </a:lnTo>
                <a:lnTo>
                  <a:pt x="5321" y="52704"/>
                </a:lnTo>
                <a:lnTo>
                  <a:pt x="7302" y="56489"/>
                </a:lnTo>
                <a:lnTo>
                  <a:pt x="9753" y="59499"/>
                </a:lnTo>
                <a:lnTo>
                  <a:pt x="12661" y="61760"/>
                </a:lnTo>
                <a:lnTo>
                  <a:pt x="15570" y="64020"/>
                </a:lnTo>
                <a:lnTo>
                  <a:pt x="18884" y="65519"/>
                </a:lnTo>
                <a:lnTo>
                  <a:pt x="22618" y="66281"/>
                </a:lnTo>
                <a:lnTo>
                  <a:pt x="26352" y="67030"/>
                </a:lnTo>
                <a:lnTo>
                  <a:pt x="30403" y="67043"/>
                </a:lnTo>
                <a:lnTo>
                  <a:pt x="34759" y="66306"/>
                </a:lnTo>
                <a:lnTo>
                  <a:pt x="36982" y="65925"/>
                </a:lnTo>
                <a:lnTo>
                  <a:pt x="40881" y="64719"/>
                </a:lnTo>
                <a:lnTo>
                  <a:pt x="44373" y="63296"/>
                </a:lnTo>
                <a:lnTo>
                  <a:pt x="47167" y="61709"/>
                </a:lnTo>
                <a:lnTo>
                  <a:pt x="50825" y="58800"/>
                </a:lnTo>
                <a:lnTo>
                  <a:pt x="51955" y="56108"/>
                </a:lnTo>
                <a:lnTo>
                  <a:pt x="51777" y="53314"/>
                </a:lnTo>
                <a:lnTo>
                  <a:pt x="51257" y="50380"/>
                </a:lnTo>
                <a:lnTo>
                  <a:pt x="48628" y="47383"/>
                </a:lnTo>
                <a:lnTo>
                  <a:pt x="45821" y="49809"/>
                </a:lnTo>
                <a:lnTo>
                  <a:pt x="42316" y="52362"/>
                </a:lnTo>
                <a:lnTo>
                  <a:pt x="39154" y="54013"/>
                </a:lnTo>
                <a:lnTo>
                  <a:pt x="34925" y="55003"/>
                </a:lnTo>
                <a:lnTo>
                  <a:pt x="30060" y="55371"/>
                </a:lnTo>
                <a:lnTo>
                  <a:pt x="25742" y="54317"/>
                </a:lnTo>
                <a:lnTo>
                  <a:pt x="22072" y="51765"/>
                </a:lnTo>
                <a:lnTo>
                  <a:pt x="18872" y="48158"/>
                </a:lnTo>
                <a:lnTo>
                  <a:pt x="17640" y="45554"/>
                </a:lnTo>
                <a:lnTo>
                  <a:pt x="16408" y="42951"/>
                </a:lnTo>
                <a:lnTo>
                  <a:pt x="15481" y="39776"/>
                </a:lnTo>
                <a:lnTo>
                  <a:pt x="14846" y="36042"/>
                </a:lnTo>
                <a:lnTo>
                  <a:pt x="14274" y="32626"/>
                </a:lnTo>
                <a:lnTo>
                  <a:pt x="14122" y="29502"/>
                </a:lnTo>
                <a:lnTo>
                  <a:pt x="14376" y="26657"/>
                </a:lnTo>
                <a:lnTo>
                  <a:pt x="14643" y="23825"/>
                </a:lnTo>
                <a:lnTo>
                  <a:pt x="15316" y="21323"/>
                </a:lnTo>
                <a:lnTo>
                  <a:pt x="17449" y="17017"/>
                </a:lnTo>
                <a:lnTo>
                  <a:pt x="20701" y="13893"/>
                </a:lnTo>
                <a:lnTo>
                  <a:pt x="24676" y="11633"/>
                </a:lnTo>
                <a:lnTo>
                  <a:pt x="29489" y="10820"/>
                </a:lnTo>
                <a:lnTo>
                  <a:pt x="33274" y="11074"/>
                </a:lnTo>
                <a:lnTo>
                  <a:pt x="36550" y="11760"/>
                </a:lnTo>
                <a:lnTo>
                  <a:pt x="39179" y="12763"/>
                </a:lnTo>
                <a:lnTo>
                  <a:pt x="42633" y="14325"/>
                </a:lnTo>
                <a:lnTo>
                  <a:pt x="44411" y="11747"/>
                </a:lnTo>
                <a:lnTo>
                  <a:pt x="44043" y="8521"/>
                </a:lnTo>
                <a:lnTo>
                  <a:pt x="43256" y="5079"/>
                </a:lnTo>
                <a:lnTo>
                  <a:pt x="40881" y="2247"/>
                </a:lnTo>
                <a:lnTo>
                  <a:pt x="37579" y="977"/>
                </a:lnTo>
                <a:lnTo>
                  <a:pt x="34759" y="406"/>
                </a:lnTo>
                <a:lnTo>
                  <a:pt x="31699" y="38"/>
                </a:lnTo>
                <a:lnTo>
                  <a:pt x="28333" y="0"/>
                </a:lnTo>
                <a:lnTo>
                  <a:pt x="24828" y="431"/>
                </a:lnTo>
                <a:lnTo>
                  <a:pt x="20472" y="1168"/>
                </a:lnTo>
                <a:lnTo>
                  <a:pt x="16598" y="2578"/>
                </a:lnTo>
                <a:lnTo>
                  <a:pt x="13233" y="4660"/>
                </a:lnTo>
                <a:lnTo>
                  <a:pt x="9855" y="6743"/>
                </a:lnTo>
                <a:lnTo>
                  <a:pt x="7112" y="9436"/>
                </a:lnTo>
                <a:lnTo>
                  <a:pt x="5003" y="12712"/>
                </a:lnTo>
                <a:lnTo>
                  <a:pt x="2895" y="16001"/>
                </a:lnTo>
                <a:lnTo>
                  <a:pt x="1473" y="19875"/>
                </a:lnTo>
                <a:lnTo>
                  <a:pt x="736" y="24307"/>
                </a:lnTo>
                <a:lnTo>
                  <a:pt x="0" y="2874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067784" y="2108960"/>
            <a:ext cx="61391" cy="67182"/>
          </a:xfrm>
          <a:custGeom>
            <a:avLst/>
            <a:gdLst/>
            <a:ahLst/>
            <a:cxnLst/>
            <a:rect l="l" t="t" r="r" b="b"/>
            <a:pathLst>
              <a:path w="61391" h="67182">
                <a:moveTo>
                  <a:pt x="190" y="35140"/>
                </a:moveTo>
                <a:lnTo>
                  <a:pt x="406" y="40830"/>
                </a:lnTo>
                <a:lnTo>
                  <a:pt x="1219" y="45719"/>
                </a:lnTo>
                <a:lnTo>
                  <a:pt x="2628" y="49822"/>
                </a:lnTo>
                <a:lnTo>
                  <a:pt x="4025" y="53924"/>
                </a:lnTo>
                <a:lnTo>
                  <a:pt x="6032" y="57277"/>
                </a:lnTo>
                <a:lnTo>
                  <a:pt x="8623" y="59867"/>
                </a:lnTo>
                <a:lnTo>
                  <a:pt x="11214" y="62471"/>
                </a:lnTo>
                <a:lnTo>
                  <a:pt x="14401" y="64350"/>
                </a:lnTo>
                <a:lnTo>
                  <a:pt x="13919" y="33972"/>
                </a:lnTo>
                <a:lnTo>
                  <a:pt x="13804" y="30949"/>
                </a:lnTo>
                <a:lnTo>
                  <a:pt x="13970" y="28079"/>
                </a:lnTo>
                <a:lnTo>
                  <a:pt x="14414" y="25349"/>
                </a:lnTo>
                <a:lnTo>
                  <a:pt x="14859" y="22618"/>
                </a:lnTo>
                <a:lnTo>
                  <a:pt x="16967" y="18135"/>
                </a:lnTo>
                <a:lnTo>
                  <a:pt x="19900" y="14376"/>
                </a:lnTo>
                <a:lnTo>
                  <a:pt x="24117" y="11785"/>
                </a:lnTo>
                <a:lnTo>
                  <a:pt x="26784" y="11087"/>
                </a:lnTo>
                <a:lnTo>
                  <a:pt x="30010" y="10960"/>
                </a:lnTo>
                <a:lnTo>
                  <a:pt x="33197" y="10833"/>
                </a:lnTo>
                <a:lnTo>
                  <a:pt x="35877" y="11277"/>
                </a:lnTo>
                <a:lnTo>
                  <a:pt x="40208" y="13271"/>
                </a:lnTo>
                <a:lnTo>
                  <a:pt x="43319" y="16662"/>
                </a:lnTo>
                <a:lnTo>
                  <a:pt x="45669" y="20929"/>
                </a:lnTo>
                <a:lnTo>
                  <a:pt x="46304" y="23685"/>
                </a:lnTo>
                <a:lnTo>
                  <a:pt x="46951" y="26441"/>
                </a:lnTo>
                <a:lnTo>
                  <a:pt x="47332" y="29514"/>
                </a:lnTo>
                <a:lnTo>
                  <a:pt x="47459" y="32892"/>
                </a:lnTo>
                <a:lnTo>
                  <a:pt x="47574" y="35991"/>
                </a:lnTo>
                <a:lnTo>
                  <a:pt x="47409" y="38912"/>
                </a:lnTo>
                <a:lnTo>
                  <a:pt x="46964" y="41668"/>
                </a:lnTo>
                <a:lnTo>
                  <a:pt x="46520" y="44437"/>
                </a:lnTo>
                <a:lnTo>
                  <a:pt x="44424" y="48983"/>
                </a:lnTo>
                <a:lnTo>
                  <a:pt x="41490" y="52781"/>
                </a:lnTo>
                <a:lnTo>
                  <a:pt x="37274" y="55333"/>
                </a:lnTo>
                <a:lnTo>
                  <a:pt x="34607" y="56032"/>
                </a:lnTo>
                <a:lnTo>
                  <a:pt x="31381" y="56159"/>
                </a:lnTo>
                <a:lnTo>
                  <a:pt x="28155" y="56286"/>
                </a:lnTo>
                <a:lnTo>
                  <a:pt x="25463" y="55867"/>
                </a:lnTo>
                <a:lnTo>
                  <a:pt x="21132" y="53936"/>
                </a:lnTo>
                <a:lnTo>
                  <a:pt x="18046" y="50533"/>
                </a:lnTo>
                <a:lnTo>
                  <a:pt x="15722" y="46215"/>
                </a:lnTo>
                <a:lnTo>
                  <a:pt x="18186" y="65519"/>
                </a:lnTo>
                <a:lnTo>
                  <a:pt x="21971" y="66687"/>
                </a:lnTo>
                <a:lnTo>
                  <a:pt x="26377" y="67182"/>
                </a:lnTo>
                <a:lnTo>
                  <a:pt x="31394" y="66992"/>
                </a:lnTo>
                <a:lnTo>
                  <a:pt x="36474" y="66789"/>
                </a:lnTo>
                <a:lnTo>
                  <a:pt x="40919" y="65849"/>
                </a:lnTo>
                <a:lnTo>
                  <a:pt x="44729" y="64160"/>
                </a:lnTo>
                <a:lnTo>
                  <a:pt x="48539" y="62471"/>
                </a:lnTo>
                <a:lnTo>
                  <a:pt x="51701" y="60109"/>
                </a:lnTo>
                <a:lnTo>
                  <a:pt x="54216" y="57061"/>
                </a:lnTo>
                <a:lnTo>
                  <a:pt x="56730" y="54025"/>
                </a:lnTo>
                <a:lnTo>
                  <a:pt x="58572" y="50368"/>
                </a:lnTo>
                <a:lnTo>
                  <a:pt x="59740" y="46100"/>
                </a:lnTo>
                <a:lnTo>
                  <a:pt x="60909" y="41833"/>
                </a:lnTo>
                <a:lnTo>
                  <a:pt x="61391" y="37020"/>
                </a:lnTo>
                <a:lnTo>
                  <a:pt x="61188" y="31673"/>
                </a:lnTo>
                <a:lnTo>
                  <a:pt x="60972" y="26098"/>
                </a:lnTo>
                <a:lnTo>
                  <a:pt x="60147" y="21285"/>
                </a:lnTo>
                <a:lnTo>
                  <a:pt x="58712" y="17233"/>
                </a:lnTo>
                <a:lnTo>
                  <a:pt x="57277" y="13169"/>
                </a:lnTo>
                <a:lnTo>
                  <a:pt x="55257" y="9855"/>
                </a:lnTo>
                <a:lnTo>
                  <a:pt x="52641" y="7251"/>
                </a:lnTo>
                <a:lnTo>
                  <a:pt x="50038" y="4660"/>
                </a:lnTo>
                <a:lnTo>
                  <a:pt x="46837" y="2781"/>
                </a:lnTo>
                <a:lnTo>
                  <a:pt x="43053" y="1638"/>
                </a:lnTo>
                <a:lnTo>
                  <a:pt x="39268" y="482"/>
                </a:lnTo>
                <a:lnTo>
                  <a:pt x="34937" y="0"/>
                </a:lnTo>
                <a:lnTo>
                  <a:pt x="30048" y="177"/>
                </a:lnTo>
                <a:lnTo>
                  <a:pt x="24930" y="380"/>
                </a:lnTo>
                <a:lnTo>
                  <a:pt x="20472" y="1333"/>
                </a:lnTo>
                <a:lnTo>
                  <a:pt x="16662" y="3035"/>
                </a:lnTo>
                <a:lnTo>
                  <a:pt x="12852" y="4749"/>
                </a:lnTo>
                <a:lnTo>
                  <a:pt x="9690" y="7111"/>
                </a:lnTo>
                <a:lnTo>
                  <a:pt x="7175" y="10134"/>
                </a:lnTo>
                <a:lnTo>
                  <a:pt x="4660" y="13157"/>
                </a:lnTo>
                <a:lnTo>
                  <a:pt x="2819" y="16776"/>
                </a:lnTo>
                <a:lnTo>
                  <a:pt x="1651" y="20993"/>
                </a:lnTo>
                <a:lnTo>
                  <a:pt x="482" y="25209"/>
                </a:lnTo>
                <a:lnTo>
                  <a:pt x="0" y="29933"/>
                </a:lnTo>
                <a:lnTo>
                  <a:pt x="190" y="35140"/>
                </a:lnTo>
                <a:close/>
              </a:path>
              <a:path w="61391" h="67182">
                <a:moveTo>
                  <a:pt x="15722" y="46215"/>
                </a:moveTo>
                <a:lnTo>
                  <a:pt x="15074" y="43433"/>
                </a:lnTo>
                <a:lnTo>
                  <a:pt x="14439" y="40652"/>
                </a:lnTo>
                <a:lnTo>
                  <a:pt x="14058" y="37490"/>
                </a:lnTo>
                <a:lnTo>
                  <a:pt x="13919" y="33972"/>
                </a:lnTo>
                <a:lnTo>
                  <a:pt x="14401" y="64350"/>
                </a:lnTo>
                <a:lnTo>
                  <a:pt x="18186" y="65519"/>
                </a:lnTo>
                <a:lnTo>
                  <a:pt x="15722" y="46215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138057" y="2110389"/>
            <a:ext cx="56743" cy="66306"/>
          </a:xfrm>
          <a:custGeom>
            <a:avLst/>
            <a:gdLst/>
            <a:ahLst/>
            <a:cxnLst/>
            <a:rect l="l" t="t" r="r" b="b"/>
            <a:pathLst>
              <a:path w="56743" h="66306">
                <a:moveTo>
                  <a:pt x="5613" y="3733"/>
                </a:moveTo>
                <a:lnTo>
                  <a:pt x="0" y="59690"/>
                </a:lnTo>
                <a:lnTo>
                  <a:pt x="800" y="62953"/>
                </a:lnTo>
                <a:lnTo>
                  <a:pt x="3454" y="64198"/>
                </a:lnTo>
                <a:lnTo>
                  <a:pt x="18783" y="65735"/>
                </a:lnTo>
                <a:lnTo>
                  <a:pt x="20408" y="55473"/>
                </a:lnTo>
                <a:lnTo>
                  <a:pt x="13614" y="54787"/>
                </a:lnTo>
                <a:lnTo>
                  <a:pt x="17995" y="11137"/>
                </a:lnTo>
                <a:lnTo>
                  <a:pt x="24599" y="11798"/>
                </a:lnTo>
                <a:lnTo>
                  <a:pt x="28600" y="12204"/>
                </a:lnTo>
                <a:lnTo>
                  <a:pt x="31775" y="13068"/>
                </a:lnTo>
                <a:lnTo>
                  <a:pt x="36487" y="15709"/>
                </a:lnTo>
                <a:lnTo>
                  <a:pt x="39738" y="19481"/>
                </a:lnTo>
                <a:lnTo>
                  <a:pt x="42024" y="23939"/>
                </a:lnTo>
                <a:lnTo>
                  <a:pt x="42468" y="26619"/>
                </a:lnTo>
                <a:lnTo>
                  <a:pt x="42926" y="29311"/>
                </a:lnTo>
                <a:lnTo>
                  <a:pt x="42989" y="32169"/>
                </a:lnTo>
                <a:lnTo>
                  <a:pt x="42684" y="35217"/>
                </a:lnTo>
                <a:lnTo>
                  <a:pt x="42316" y="38912"/>
                </a:lnTo>
                <a:lnTo>
                  <a:pt x="41592" y="42113"/>
                </a:lnTo>
                <a:lnTo>
                  <a:pt x="40500" y="44818"/>
                </a:lnTo>
                <a:lnTo>
                  <a:pt x="39408" y="47510"/>
                </a:lnTo>
                <a:lnTo>
                  <a:pt x="36131" y="51409"/>
                </a:lnTo>
                <a:lnTo>
                  <a:pt x="32118" y="54317"/>
                </a:lnTo>
                <a:lnTo>
                  <a:pt x="29578" y="54991"/>
                </a:lnTo>
                <a:lnTo>
                  <a:pt x="27038" y="55676"/>
                </a:lnTo>
                <a:lnTo>
                  <a:pt x="23990" y="55829"/>
                </a:lnTo>
                <a:lnTo>
                  <a:pt x="24472" y="66306"/>
                </a:lnTo>
                <a:lnTo>
                  <a:pt x="29438" y="66179"/>
                </a:lnTo>
                <a:lnTo>
                  <a:pt x="33680" y="65354"/>
                </a:lnTo>
                <a:lnTo>
                  <a:pt x="37922" y="64516"/>
                </a:lnTo>
                <a:lnTo>
                  <a:pt x="41617" y="62928"/>
                </a:lnTo>
                <a:lnTo>
                  <a:pt x="44754" y="60579"/>
                </a:lnTo>
                <a:lnTo>
                  <a:pt x="47891" y="58216"/>
                </a:lnTo>
                <a:lnTo>
                  <a:pt x="50444" y="55016"/>
                </a:lnTo>
                <a:lnTo>
                  <a:pt x="52400" y="50990"/>
                </a:lnTo>
                <a:lnTo>
                  <a:pt x="54368" y="46964"/>
                </a:lnTo>
                <a:lnTo>
                  <a:pt x="55638" y="42011"/>
                </a:lnTo>
                <a:lnTo>
                  <a:pt x="56222" y="36118"/>
                </a:lnTo>
                <a:lnTo>
                  <a:pt x="56743" y="31026"/>
                </a:lnTo>
                <a:lnTo>
                  <a:pt x="56476" y="26466"/>
                </a:lnTo>
                <a:lnTo>
                  <a:pt x="55448" y="22466"/>
                </a:lnTo>
                <a:lnTo>
                  <a:pt x="54406" y="18453"/>
                </a:lnTo>
                <a:lnTo>
                  <a:pt x="52654" y="14986"/>
                </a:lnTo>
                <a:lnTo>
                  <a:pt x="50190" y="12090"/>
                </a:lnTo>
                <a:lnTo>
                  <a:pt x="47726" y="9182"/>
                </a:lnTo>
                <a:lnTo>
                  <a:pt x="44577" y="6870"/>
                </a:lnTo>
                <a:lnTo>
                  <a:pt x="40716" y="5130"/>
                </a:lnTo>
                <a:lnTo>
                  <a:pt x="36868" y="3390"/>
                </a:lnTo>
                <a:lnTo>
                  <a:pt x="32080" y="2235"/>
                </a:lnTo>
                <a:lnTo>
                  <a:pt x="26365" y="1651"/>
                </a:lnTo>
                <a:lnTo>
                  <a:pt x="9893" y="0"/>
                </a:lnTo>
                <a:lnTo>
                  <a:pt x="7048" y="698"/>
                </a:lnTo>
                <a:lnTo>
                  <a:pt x="5613" y="3733"/>
                </a:lnTo>
                <a:close/>
              </a:path>
              <a:path w="56743" h="66306">
                <a:moveTo>
                  <a:pt x="20408" y="55473"/>
                </a:moveTo>
                <a:lnTo>
                  <a:pt x="18783" y="65735"/>
                </a:lnTo>
                <a:lnTo>
                  <a:pt x="24472" y="66306"/>
                </a:lnTo>
                <a:lnTo>
                  <a:pt x="23990" y="55829"/>
                </a:lnTo>
                <a:lnTo>
                  <a:pt x="20408" y="5547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198973" y="2119269"/>
            <a:ext cx="49707" cy="70027"/>
          </a:xfrm>
          <a:custGeom>
            <a:avLst/>
            <a:gdLst/>
            <a:ahLst/>
            <a:cxnLst/>
            <a:rect l="l" t="t" r="r" b="b"/>
            <a:pathLst>
              <a:path w="49707" h="70027">
                <a:moveTo>
                  <a:pt x="48564" y="7023"/>
                </a:moveTo>
                <a:lnTo>
                  <a:pt x="17132" y="0"/>
                </a:lnTo>
                <a:lnTo>
                  <a:pt x="14224" y="342"/>
                </a:lnTo>
                <a:lnTo>
                  <a:pt x="12433" y="3187"/>
                </a:lnTo>
                <a:lnTo>
                  <a:pt x="177" y="58077"/>
                </a:lnTo>
                <a:lnTo>
                  <a:pt x="0" y="60617"/>
                </a:lnTo>
                <a:lnTo>
                  <a:pt x="3073" y="62966"/>
                </a:lnTo>
                <a:lnTo>
                  <a:pt x="34709" y="70027"/>
                </a:lnTo>
                <a:lnTo>
                  <a:pt x="36360" y="69227"/>
                </a:lnTo>
                <a:lnTo>
                  <a:pt x="37515" y="66382"/>
                </a:lnTo>
                <a:lnTo>
                  <a:pt x="38125" y="63055"/>
                </a:lnTo>
                <a:lnTo>
                  <a:pt x="36944" y="60007"/>
                </a:lnTo>
                <a:lnTo>
                  <a:pt x="14262" y="54940"/>
                </a:lnTo>
                <a:lnTo>
                  <a:pt x="18237" y="37185"/>
                </a:lnTo>
                <a:lnTo>
                  <a:pt x="37261" y="41427"/>
                </a:lnTo>
                <a:lnTo>
                  <a:pt x="38900" y="40690"/>
                </a:lnTo>
                <a:lnTo>
                  <a:pt x="40030" y="37922"/>
                </a:lnTo>
                <a:lnTo>
                  <a:pt x="40640" y="34645"/>
                </a:lnTo>
                <a:lnTo>
                  <a:pt x="39446" y="31648"/>
                </a:lnTo>
                <a:lnTo>
                  <a:pt x="20421" y="27393"/>
                </a:lnTo>
                <a:lnTo>
                  <a:pt x="23850" y="12026"/>
                </a:lnTo>
                <a:lnTo>
                  <a:pt x="46329" y="17043"/>
                </a:lnTo>
                <a:lnTo>
                  <a:pt x="47942" y="16230"/>
                </a:lnTo>
                <a:lnTo>
                  <a:pt x="49085" y="13398"/>
                </a:lnTo>
                <a:lnTo>
                  <a:pt x="49707" y="10058"/>
                </a:lnTo>
                <a:lnTo>
                  <a:pt x="48564" y="702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603069" y="2164507"/>
            <a:ext cx="66459" cy="69545"/>
          </a:xfrm>
          <a:custGeom>
            <a:avLst/>
            <a:gdLst/>
            <a:ahLst/>
            <a:cxnLst/>
            <a:rect l="l" t="t" r="r" b="b"/>
            <a:pathLst>
              <a:path w="66459" h="69545">
                <a:moveTo>
                  <a:pt x="660" y="37973"/>
                </a:moveTo>
                <a:lnTo>
                  <a:pt x="1308" y="42430"/>
                </a:lnTo>
                <a:lnTo>
                  <a:pt x="2933" y="46964"/>
                </a:lnTo>
                <a:lnTo>
                  <a:pt x="5499" y="51574"/>
                </a:lnTo>
                <a:lnTo>
                  <a:pt x="8001" y="56045"/>
                </a:lnTo>
                <a:lnTo>
                  <a:pt x="10883" y="59677"/>
                </a:lnTo>
                <a:lnTo>
                  <a:pt x="14160" y="62471"/>
                </a:lnTo>
                <a:lnTo>
                  <a:pt x="17437" y="65265"/>
                </a:lnTo>
                <a:lnTo>
                  <a:pt x="20993" y="67208"/>
                </a:lnTo>
                <a:lnTo>
                  <a:pt x="24828" y="68287"/>
                </a:lnTo>
                <a:lnTo>
                  <a:pt x="28663" y="69354"/>
                </a:lnTo>
                <a:lnTo>
                  <a:pt x="32715" y="69545"/>
                </a:lnTo>
                <a:lnTo>
                  <a:pt x="36995" y="68859"/>
                </a:lnTo>
                <a:lnTo>
                  <a:pt x="41262" y="68160"/>
                </a:lnTo>
                <a:lnTo>
                  <a:pt x="45656" y="66560"/>
                </a:lnTo>
                <a:lnTo>
                  <a:pt x="50152" y="64046"/>
                </a:lnTo>
                <a:lnTo>
                  <a:pt x="53187" y="62268"/>
                </a:lnTo>
                <a:lnTo>
                  <a:pt x="56070" y="60274"/>
                </a:lnTo>
                <a:lnTo>
                  <a:pt x="58788" y="58089"/>
                </a:lnTo>
                <a:lnTo>
                  <a:pt x="61366" y="55803"/>
                </a:lnTo>
                <a:lnTo>
                  <a:pt x="64655" y="52400"/>
                </a:lnTo>
                <a:lnTo>
                  <a:pt x="66459" y="49733"/>
                </a:lnTo>
                <a:lnTo>
                  <a:pt x="65582" y="46367"/>
                </a:lnTo>
                <a:lnTo>
                  <a:pt x="53060" y="23939"/>
                </a:lnTo>
                <a:lnTo>
                  <a:pt x="50711" y="21717"/>
                </a:lnTo>
                <a:lnTo>
                  <a:pt x="47967" y="21983"/>
                </a:lnTo>
                <a:lnTo>
                  <a:pt x="28943" y="32600"/>
                </a:lnTo>
                <a:lnTo>
                  <a:pt x="28930" y="36372"/>
                </a:lnTo>
                <a:lnTo>
                  <a:pt x="30594" y="39446"/>
                </a:lnTo>
                <a:lnTo>
                  <a:pt x="33782" y="41275"/>
                </a:lnTo>
                <a:lnTo>
                  <a:pt x="44450" y="35318"/>
                </a:lnTo>
                <a:lnTo>
                  <a:pt x="51739" y="48374"/>
                </a:lnTo>
                <a:lnTo>
                  <a:pt x="48983" y="51625"/>
                </a:lnTo>
                <a:lnTo>
                  <a:pt x="45440" y="54178"/>
                </a:lnTo>
                <a:lnTo>
                  <a:pt x="42824" y="55638"/>
                </a:lnTo>
                <a:lnTo>
                  <a:pt x="40208" y="56540"/>
                </a:lnTo>
                <a:lnTo>
                  <a:pt x="37579" y="56908"/>
                </a:lnTo>
                <a:lnTo>
                  <a:pt x="34950" y="57277"/>
                </a:lnTo>
                <a:lnTo>
                  <a:pt x="32397" y="57061"/>
                </a:lnTo>
                <a:lnTo>
                  <a:pt x="29933" y="56261"/>
                </a:lnTo>
                <a:lnTo>
                  <a:pt x="25133" y="54089"/>
                </a:lnTo>
                <a:lnTo>
                  <a:pt x="20675" y="50139"/>
                </a:lnTo>
                <a:lnTo>
                  <a:pt x="18669" y="47536"/>
                </a:lnTo>
                <a:lnTo>
                  <a:pt x="16865" y="44310"/>
                </a:lnTo>
                <a:lnTo>
                  <a:pt x="15240" y="41389"/>
                </a:lnTo>
                <a:lnTo>
                  <a:pt x="14160" y="38468"/>
                </a:lnTo>
                <a:lnTo>
                  <a:pt x="13652" y="35585"/>
                </a:lnTo>
                <a:lnTo>
                  <a:pt x="13144" y="32689"/>
                </a:lnTo>
                <a:lnTo>
                  <a:pt x="13182" y="29933"/>
                </a:lnTo>
                <a:lnTo>
                  <a:pt x="13792" y="27343"/>
                </a:lnTo>
                <a:lnTo>
                  <a:pt x="14389" y="24739"/>
                </a:lnTo>
                <a:lnTo>
                  <a:pt x="17208" y="20167"/>
                </a:lnTo>
                <a:lnTo>
                  <a:pt x="21094" y="16154"/>
                </a:lnTo>
                <a:lnTo>
                  <a:pt x="23825" y="14630"/>
                </a:lnTo>
                <a:lnTo>
                  <a:pt x="26377" y="13195"/>
                </a:lnTo>
                <a:lnTo>
                  <a:pt x="28765" y="12204"/>
                </a:lnTo>
                <a:lnTo>
                  <a:pt x="33210" y="11099"/>
                </a:lnTo>
                <a:lnTo>
                  <a:pt x="36918" y="10566"/>
                </a:lnTo>
                <a:lnTo>
                  <a:pt x="40081" y="10350"/>
                </a:lnTo>
                <a:lnTo>
                  <a:pt x="43484" y="10160"/>
                </a:lnTo>
                <a:lnTo>
                  <a:pt x="43853" y="7556"/>
                </a:lnTo>
                <a:lnTo>
                  <a:pt x="42481" y="4673"/>
                </a:lnTo>
                <a:lnTo>
                  <a:pt x="39789" y="889"/>
                </a:lnTo>
                <a:lnTo>
                  <a:pt x="36995" y="0"/>
                </a:lnTo>
                <a:lnTo>
                  <a:pt x="34404" y="0"/>
                </a:lnTo>
                <a:lnTo>
                  <a:pt x="31115" y="533"/>
                </a:lnTo>
                <a:lnTo>
                  <a:pt x="27381" y="1460"/>
                </a:lnTo>
                <a:lnTo>
                  <a:pt x="22999" y="3022"/>
                </a:lnTo>
                <a:lnTo>
                  <a:pt x="18249" y="5461"/>
                </a:lnTo>
                <a:lnTo>
                  <a:pt x="13804" y="7937"/>
                </a:lnTo>
                <a:lnTo>
                  <a:pt x="10160" y="10871"/>
                </a:lnTo>
                <a:lnTo>
                  <a:pt x="7315" y="14249"/>
                </a:lnTo>
                <a:lnTo>
                  <a:pt x="4457" y="17627"/>
                </a:lnTo>
                <a:lnTo>
                  <a:pt x="2476" y="21323"/>
                </a:lnTo>
                <a:lnTo>
                  <a:pt x="1358" y="25311"/>
                </a:lnTo>
                <a:lnTo>
                  <a:pt x="228" y="29311"/>
                </a:lnTo>
                <a:lnTo>
                  <a:pt x="0" y="33528"/>
                </a:lnTo>
                <a:lnTo>
                  <a:pt x="660" y="37973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659208" y="2139293"/>
            <a:ext cx="57429" cy="72034"/>
          </a:xfrm>
          <a:custGeom>
            <a:avLst/>
            <a:gdLst/>
            <a:ahLst/>
            <a:cxnLst/>
            <a:rect l="l" t="t" r="r" b="b"/>
            <a:pathLst>
              <a:path w="57429" h="72034">
                <a:moveTo>
                  <a:pt x="35902" y="9512"/>
                </a:moveTo>
                <a:lnTo>
                  <a:pt x="36766" y="7924"/>
                </a:lnTo>
                <a:lnTo>
                  <a:pt x="36093" y="4952"/>
                </a:lnTo>
                <a:lnTo>
                  <a:pt x="34696" y="1854"/>
                </a:lnTo>
                <a:lnTo>
                  <a:pt x="32029" y="0"/>
                </a:lnTo>
                <a:lnTo>
                  <a:pt x="2197" y="12128"/>
                </a:lnTo>
                <a:lnTo>
                  <a:pt x="0" y="14071"/>
                </a:lnTo>
                <a:lnTo>
                  <a:pt x="152" y="17424"/>
                </a:lnTo>
                <a:lnTo>
                  <a:pt x="21336" y="69519"/>
                </a:lnTo>
                <a:lnTo>
                  <a:pt x="23558" y="72034"/>
                </a:lnTo>
                <a:lnTo>
                  <a:pt x="26492" y="71894"/>
                </a:lnTo>
                <a:lnTo>
                  <a:pt x="56515" y="59689"/>
                </a:lnTo>
                <a:lnTo>
                  <a:pt x="57429" y="57657"/>
                </a:lnTo>
                <a:lnTo>
                  <a:pt x="56743" y="55092"/>
                </a:lnTo>
                <a:lnTo>
                  <a:pt x="55359" y="52006"/>
                </a:lnTo>
                <a:lnTo>
                  <a:pt x="52641" y="50177"/>
                </a:lnTo>
                <a:lnTo>
                  <a:pt x="31127" y="58927"/>
                </a:lnTo>
                <a:lnTo>
                  <a:pt x="24269" y="42062"/>
                </a:lnTo>
                <a:lnTo>
                  <a:pt x="42329" y="34721"/>
                </a:lnTo>
                <a:lnTo>
                  <a:pt x="43268" y="33185"/>
                </a:lnTo>
                <a:lnTo>
                  <a:pt x="42621" y="30264"/>
                </a:lnTo>
                <a:lnTo>
                  <a:pt x="41249" y="27228"/>
                </a:lnTo>
                <a:lnTo>
                  <a:pt x="38557" y="25438"/>
                </a:lnTo>
                <a:lnTo>
                  <a:pt x="20497" y="32778"/>
                </a:lnTo>
                <a:lnTo>
                  <a:pt x="14566" y="18186"/>
                </a:lnTo>
                <a:lnTo>
                  <a:pt x="35902" y="95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03366" y="2122134"/>
            <a:ext cx="48856" cy="69443"/>
          </a:xfrm>
          <a:custGeom>
            <a:avLst/>
            <a:gdLst/>
            <a:ahLst/>
            <a:cxnLst/>
            <a:rect l="l" t="t" r="r" b="b"/>
            <a:pathLst>
              <a:path w="48856" h="69443">
                <a:moveTo>
                  <a:pt x="48856" y="7734"/>
                </a:moveTo>
                <a:lnTo>
                  <a:pt x="48183" y="4648"/>
                </a:lnTo>
                <a:lnTo>
                  <a:pt x="44831" y="0"/>
                </a:lnTo>
                <a:lnTo>
                  <a:pt x="1117" y="12509"/>
                </a:lnTo>
                <a:lnTo>
                  <a:pt x="0" y="14478"/>
                </a:lnTo>
                <a:lnTo>
                  <a:pt x="457" y="17259"/>
                </a:lnTo>
                <a:lnTo>
                  <a:pt x="1524" y="20561"/>
                </a:lnTo>
                <a:lnTo>
                  <a:pt x="4064" y="22809"/>
                </a:lnTo>
                <a:lnTo>
                  <a:pt x="19596" y="18376"/>
                </a:lnTo>
                <a:lnTo>
                  <a:pt x="33896" y="68364"/>
                </a:lnTo>
                <a:lnTo>
                  <a:pt x="35140" y="69443"/>
                </a:lnTo>
                <a:lnTo>
                  <a:pt x="37719" y="69291"/>
                </a:lnTo>
                <a:lnTo>
                  <a:pt x="40805" y="68567"/>
                </a:lnTo>
                <a:lnTo>
                  <a:pt x="43802" y="67551"/>
                </a:lnTo>
                <a:lnTo>
                  <a:pt x="46558" y="64744"/>
                </a:lnTo>
                <a:lnTo>
                  <a:pt x="32245" y="14757"/>
                </a:lnTo>
                <a:lnTo>
                  <a:pt x="47777" y="10312"/>
                </a:lnTo>
                <a:lnTo>
                  <a:pt x="48856" y="7734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784748" y="2110733"/>
            <a:ext cx="50749" cy="67068"/>
          </a:xfrm>
          <a:custGeom>
            <a:avLst/>
            <a:gdLst/>
            <a:ahLst/>
            <a:cxnLst/>
            <a:rect l="l" t="t" r="r" b="b"/>
            <a:pathLst>
              <a:path w="50749" h="67068">
                <a:moveTo>
                  <a:pt x="11226" y="60960"/>
                </a:moveTo>
                <a:lnTo>
                  <a:pt x="14033" y="63347"/>
                </a:lnTo>
                <a:lnTo>
                  <a:pt x="17272" y="65011"/>
                </a:lnTo>
                <a:lnTo>
                  <a:pt x="20967" y="65938"/>
                </a:lnTo>
                <a:lnTo>
                  <a:pt x="24663" y="66865"/>
                </a:lnTo>
                <a:lnTo>
                  <a:pt x="28702" y="67068"/>
                </a:lnTo>
                <a:lnTo>
                  <a:pt x="33096" y="66535"/>
                </a:lnTo>
                <a:lnTo>
                  <a:pt x="37401" y="65836"/>
                </a:lnTo>
                <a:lnTo>
                  <a:pt x="41173" y="64643"/>
                </a:lnTo>
                <a:lnTo>
                  <a:pt x="44272" y="63258"/>
                </a:lnTo>
                <a:lnTo>
                  <a:pt x="46913" y="61810"/>
                </a:lnTo>
                <a:lnTo>
                  <a:pt x="49491" y="59804"/>
                </a:lnTo>
                <a:lnTo>
                  <a:pt x="50749" y="57150"/>
                </a:lnTo>
                <a:lnTo>
                  <a:pt x="50711" y="54356"/>
                </a:lnTo>
                <a:lnTo>
                  <a:pt x="50317" y="51396"/>
                </a:lnTo>
                <a:lnTo>
                  <a:pt x="47840" y="48285"/>
                </a:lnTo>
                <a:lnTo>
                  <a:pt x="44932" y="50584"/>
                </a:lnTo>
                <a:lnTo>
                  <a:pt x="41300" y="52971"/>
                </a:lnTo>
                <a:lnTo>
                  <a:pt x="38074" y="54457"/>
                </a:lnTo>
                <a:lnTo>
                  <a:pt x="33794" y="55257"/>
                </a:lnTo>
                <a:lnTo>
                  <a:pt x="28917" y="55397"/>
                </a:lnTo>
                <a:lnTo>
                  <a:pt x="24650" y="54140"/>
                </a:lnTo>
                <a:lnTo>
                  <a:pt x="21107" y="51409"/>
                </a:lnTo>
                <a:lnTo>
                  <a:pt x="18072" y="47663"/>
                </a:lnTo>
                <a:lnTo>
                  <a:pt x="16967" y="44996"/>
                </a:lnTo>
                <a:lnTo>
                  <a:pt x="15862" y="42341"/>
                </a:lnTo>
                <a:lnTo>
                  <a:pt x="15087" y="39128"/>
                </a:lnTo>
                <a:lnTo>
                  <a:pt x="14630" y="35369"/>
                </a:lnTo>
                <a:lnTo>
                  <a:pt x="14224" y="31927"/>
                </a:lnTo>
                <a:lnTo>
                  <a:pt x="14211" y="28803"/>
                </a:lnTo>
                <a:lnTo>
                  <a:pt x="14605" y="25971"/>
                </a:lnTo>
                <a:lnTo>
                  <a:pt x="14998" y="23152"/>
                </a:lnTo>
                <a:lnTo>
                  <a:pt x="15786" y="20688"/>
                </a:lnTo>
                <a:lnTo>
                  <a:pt x="18122" y="16484"/>
                </a:lnTo>
                <a:lnTo>
                  <a:pt x="21513" y="13525"/>
                </a:lnTo>
                <a:lnTo>
                  <a:pt x="25590" y="11442"/>
                </a:lnTo>
                <a:lnTo>
                  <a:pt x="28143" y="11137"/>
                </a:lnTo>
                <a:lnTo>
                  <a:pt x="32473" y="10909"/>
                </a:lnTo>
                <a:lnTo>
                  <a:pt x="35941" y="11671"/>
                </a:lnTo>
                <a:lnTo>
                  <a:pt x="38747" y="12700"/>
                </a:lnTo>
                <a:lnTo>
                  <a:pt x="41922" y="14274"/>
                </a:lnTo>
                <a:lnTo>
                  <a:pt x="45034" y="13957"/>
                </a:lnTo>
                <a:lnTo>
                  <a:pt x="45275" y="11087"/>
                </a:lnTo>
                <a:lnTo>
                  <a:pt x="44970" y="8331"/>
                </a:lnTo>
                <a:lnTo>
                  <a:pt x="44462" y="5778"/>
                </a:lnTo>
                <a:lnTo>
                  <a:pt x="42227" y="2844"/>
                </a:lnTo>
                <a:lnTo>
                  <a:pt x="38989" y="1409"/>
                </a:lnTo>
                <a:lnTo>
                  <a:pt x="36195" y="711"/>
                </a:lnTo>
                <a:lnTo>
                  <a:pt x="33159" y="190"/>
                </a:lnTo>
                <a:lnTo>
                  <a:pt x="29794" y="0"/>
                </a:lnTo>
                <a:lnTo>
                  <a:pt x="26276" y="266"/>
                </a:lnTo>
                <a:lnTo>
                  <a:pt x="21882" y="800"/>
                </a:lnTo>
                <a:lnTo>
                  <a:pt x="17957" y="2019"/>
                </a:lnTo>
                <a:lnTo>
                  <a:pt x="14490" y="3949"/>
                </a:lnTo>
                <a:lnTo>
                  <a:pt x="11023" y="5867"/>
                </a:lnTo>
                <a:lnTo>
                  <a:pt x="8153" y="8420"/>
                </a:lnTo>
                <a:lnTo>
                  <a:pt x="5892" y="11607"/>
                </a:lnTo>
                <a:lnTo>
                  <a:pt x="3632" y="14795"/>
                </a:lnTo>
                <a:lnTo>
                  <a:pt x="2032" y="18580"/>
                </a:lnTo>
                <a:lnTo>
                  <a:pt x="1092" y="22987"/>
                </a:lnTo>
                <a:lnTo>
                  <a:pt x="139" y="27381"/>
                </a:lnTo>
                <a:lnTo>
                  <a:pt x="0" y="32308"/>
                </a:lnTo>
                <a:lnTo>
                  <a:pt x="660" y="37744"/>
                </a:lnTo>
                <a:lnTo>
                  <a:pt x="1295" y="43091"/>
                </a:lnTo>
                <a:lnTo>
                  <a:pt x="2527" y="47701"/>
                </a:lnTo>
                <a:lnTo>
                  <a:pt x="4330" y="51562"/>
                </a:lnTo>
                <a:lnTo>
                  <a:pt x="6134" y="55435"/>
                </a:lnTo>
                <a:lnTo>
                  <a:pt x="8432" y="58559"/>
                </a:lnTo>
                <a:lnTo>
                  <a:pt x="11226" y="6096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839463" y="2147816"/>
            <a:ext cx="20332" cy="66103"/>
          </a:xfrm>
          <a:custGeom>
            <a:avLst/>
            <a:gdLst/>
            <a:ahLst/>
            <a:cxnLst/>
            <a:rect l="l" t="t" r="r" b="b"/>
            <a:pathLst>
              <a:path w="20332" h="66103">
                <a:moveTo>
                  <a:pt x="16611" y="25018"/>
                </a:moveTo>
                <a:lnTo>
                  <a:pt x="20332" y="26365"/>
                </a:lnTo>
                <a:lnTo>
                  <a:pt x="17157" y="10045"/>
                </a:lnTo>
                <a:lnTo>
                  <a:pt x="15036" y="5626"/>
                </a:lnTo>
                <a:lnTo>
                  <a:pt x="14528" y="2819"/>
                </a:lnTo>
                <a:lnTo>
                  <a:pt x="14020" y="0"/>
                </a:lnTo>
                <a:lnTo>
                  <a:pt x="12877" y="23672"/>
                </a:lnTo>
                <a:lnTo>
                  <a:pt x="16611" y="25018"/>
                </a:lnTo>
                <a:close/>
              </a:path>
              <a:path w="20332" h="66103">
                <a:moveTo>
                  <a:pt x="46469" y="2539"/>
                </a:moveTo>
                <a:lnTo>
                  <a:pt x="45897" y="5270"/>
                </a:lnTo>
                <a:lnTo>
                  <a:pt x="43586" y="9715"/>
                </a:lnTo>
                <a:lnTo>
                  <a:pt x="40474" y="13385"/>
                </a:lnTo>
                <a:lnTo>
                  <a:pt x="36144" y="15735"/>
                </a:lnTo>
                <a:lnTo>
                  <a:pt x="33439" y="16306"/>
                </a:lnTo>
                <a:lnTo>
                  <a:pt x="26987" y="16255"/>
                </a:lnTo>
                <a:lnTo>
                  <a:pt x="24320" y="15709"/>
                </a:lnTo>
                <a:lnTo>
                  <a:pt x="20091" y="13576"/>
                </a:lnTo>
                <a:lnTo>
                  <a:pt x="17157" y="10045"/>
                </a:lnTo>
                <a:lnTo>
                  <a:pt x="20332" y="26365"/>
                </a:lnTo>
                <a:lnTo>
                  <a:pt x="24714" y="27063"/>
                </a:lnTo>
                <a:lnTo>
                  <a:pt x="34810" y="27139"/>
                </a:lnTo>
                <a:lnTo>
                  <a:pt x="39293" y="26403"/>
                </a:lnTo>
                <a:lnTo>
                  <a:pt x="43180" y="24891"/>
                </a:lnTo>
                <a:lnTo>
                  <a:pt x="47066" y="23380"/>
                </a:lnTo>
                <a:lnTo>
                  <a:pt x="50330" y="21170"/>
                </a:lnTo>
                <a:lnTo>
                  <a:pt x="52984" y="18249"/>
                </a:lnTo>
                <a:lnTo>
                  <a:pt x="55638" y="15328"/>
                </a:lnTo>
                <a:lnTo>
                  <a:pt x="57645" y="11760"/>
                </a:lnTo>
                <a:lnTo>
                  <a:pt x="59004" y="7556"/>
                </a:lnTo>
                <a:lnTo>
                  <a:pt x="60375" y="3340"/>
                </a:lnTo>
                <a:lnTo>
                  <a:pt x="61087" y="-1435"/>
                </a:lnTo>
                <a:lnTo>
                  <a:pt x="61175" y="-12369"/>
                </a:lnTo>
                <a:lnTo>
                  <a:pt x="60579" y="-17221"/>
                </a:lnTo>
                <a:lnTo>
                  <a:pt x="59334" y="-21336"/>
                </a:lnTo>
                <a:lnTo>
                  <a:pt x="58089" y="-25450"/>
                </a:lnTo>
                <a:lnTo>
                  <a:pt x="56222" y="-28867"/>
                </a:lnTo>
                <a:lnTo>
                  <a:pt x="53733" y="-31584"/>
                </a:lnTo>
                <a:lnTo>
                  <a:pt x="51244" y="-34290"/>
                </a:lnTo>
                <a:lnTo>
                  <a:pt x="48133" y="-36309"/>
                </a:lnTo>
                <a:lnTo>
                  <a:pt x="44411" y="-37642"/>
                </a:lnTo>
                <a:lnTo>
                  <a:pt x="40678" y="-38963"/>
                </a:lnTo>
                <a:lnTo>
                  <a:pt x="36372" y="-39649"/>
                </a:lnTo>
                <a:lnTo>
                  <a:pt x="26365" y="-39738"/>
                </a:lnTo>
                <a:lnTo>
                  <a:pt x="21869" y="-39001"/>
                </a:lnTo>
                <a:lnTo>
                  <a:pt x="17983" y="-37465"/>
                </a:lnTo>
                <a:lnTo>
                  <a:pt x="14097" y="-35941"/>
                </a:lnTo>
                <a:lnTo>
                  <a:pt x="10833" y="-33718"/>
                </a:lnTo>
                <a:lnTo>
                  <a:pt x="8178" y="-30822"/>
                </a:lnTo>
                <a:lnTo>
                  <a:pt x="5524" y="-27914"/>
                </a:lnTo>
                <a:lnTo>
                  <a:pt x="3517" y="-24384"/>
                </a:lnTo>
                <a:lnTo>
                  <a:pt x="2159" y="-20231"/>
                </a:lnTo>
                <a:lnTo>
                  <a:pt x="787" y="-16065"/>
                </a:lnTo>
                <a:lnTo>
                  <a:pt x="88" y="-11379"/>
                </a:lnTo>
                <a:lnTo>
                  <a:pt x="0" y="-469"/>
                </a:lnTo>
                <a:lnTo>
                  <a:pt x="571" y="4444"/>
                </a:lnTo>
                <a:lnTo>
                  <a:pt x="1790" y="8610"/>
                </a:lnTo>
                <a:lnTo>
                  <a:pt x="2997" y="12776"/>
                </a:lnTo>
                <a:lnTo>
                  <a:pt x="4838" y="16217"/>
                </a:lnTo>
                <a:lnTo>
                  <a:pt x="7315" y="18935"/>
                </a:lnTo>
                <a:lnTo>
                  <a:pt x="9779" y="21640"/>
                </a:lnTo>
                <a:lnTo>
                  <a:pt x="12877" y="23672"/>
                </a:lnTo>
                <a:lnTo>
                  <a:pt x="14020" y="0"/>
                </a:lnTo>
                <a:lnTo>
                  <a:pt x="13779" y="-3162"/>
                </a:lnTo>
                <a:lnTo>
                  <a:pt x="13830" y="-9715"/>
                </a:lnTo>
                <a:lnTo>
                  <a:pt x="14135" y="-12573"/>
                </a:lnTo>
                <a:lnTo>
                  <a:pt x="14706" y="-15278"/>
                </a:lnTo>
                <a:lnTo>
                  <a:pt x="15278" y="-17983"/>
                </a:lnTo>
                <a:lnTo>
                  <a:pt x="17576" y="-22364"/>
                </a:lnTo>
                <a:lnTo>
                  <a:pt x="20688" y="-25984"/>
                </a:lnTo>
                <a:lnTo>
                  <a:pt x="25031" y="-28371"/>
                </a:lnTo>
                <a:lnTo>
                  <a:pt x="27724" y="-28956"/>
                </a:lnTo>
                <a:lnTo>
                  <a:pt x="34137" y="-28905"/>
                </a:lnTo>
                <a:lnTo>
                  <a:pt x="36791" y="-28346"/>
                </a:lnTo>
                <a:lnTo>
                  <a:pt x="41033" y="-26149"/>
                </a:lnTo>
                <a:lnTo>
                  <a:pt x="43980" y="-22618"/>
                </a:lnTo>
                <a:lnTo>
                  <a:pt x="46126" y="-18237"/>
                </a:lnTo>
                <a:lnTo>
                  <a:pt x="46647" y="-15455"/>
                </a:lnTo>
                <a:lnTo>
                  <a:pt x="47155" y="-12674"/>
                </a:lnTo>
                <a:lnTo>
                  <a:pt x="47383" y="-9601"/>
                </a:lnTo>
                <a:lnTo>
                  <a:pt x="47332" y="-3111"/>
                </a:lnTo>
                <a:lnTo>
                  <a:pt x="47040" y="-203"/>
                </a:lnTo>
                <a:lnTo>
                  <a:pt x="46469" y="253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908128" y="2167680"/>
            <a:ext cx="24142" cy="66916"/>
          </a:xfrm>
          <a:custGeom>
            <a:avLst/>
            <a:gdLst/>
            <a:ahLst/>
            <a:cxnLst/>
            <a:rect l="l" t="t" r="r" b="b"/>
            <a:pathLst>
              <a:path w="24142" h="66916">
                <a:moveTo>
                  <a:pt x="20586" y="0"/>
                </a:moveTo>
                <a:lnTo>
                  <a:pt x="18478" y="10172"/>
                </a:lnTo>
                <a:lnTo>
                  <a:pt x="24130" y="11010"/>
                </a:lnTo>
                <a:lnTo>
                  <a:pt x="24142" y="533"/>
                </a:lnTo>
                <a:lnTo>
                  <a:pt x="20586" y="0"/>
                </a:lnTo>
                <a:close/>
              </a:path>
              <a:path w="24142" h="66916">
                <a:moveTo>
                  <a:pt x="8229" y="-52374"/>
                </a:moveTo>
                <a:lnTo>
                  <a:pt x="0" y="3251"/>
                </a:lnTo>
                <a:lnTo>
                  <a:pt x="647" y="6553"/>
                </a:lnTo>
                <a:lnTo>
                  <a:pt x="3238" y="7912"/>
                </a:lnTo>
                <a:lnTo>
                  <a:pt x="18478" y="10172"/>
                </a:lnTo>
                <a:lnTo>
                  <a:pt x="20586" y="0"/>
                </a:lnTo>
                <a:lnTo>
                  <a:pt x="13830" y="-1003"/>
                </a:lnTo>
                <a:lnTo>
                  <a:pt x="20256" y="-44399"/>
                </a:lnTo>
                <a:lnTo>
                  <a:pt x="26822" y="-43433"/>
                </a:lnTo>
                <a:lnTo>
                  <a:pt x="30797" y="-42837"/>
                </a:lnTo>
                <a:lnTo>
                  <a:pt x="33934" y="-41833"/>
                </a:lnTo>
                <a:lnTo>
                  <a:pt x="38506" y="-38963"/>
                </a:lnTo>
                <a:lnTo>
                  <a:pt x="41579" y="-35039"/>
                </a:lnTo>
                <a:lnTo>
                  <a:pt x="43662" y="-30479"/>
                </a:lnTo>
                <a:lnTo>
                  <a:pt x="43980" y="-27787"/>
                </a:lnTo>
                <a:lnTo>
                  <a:pt x="44297" y="-25082"/>
                </a:lnTo>
                <a:lnTo>
                  <a:pt x="44234" y="-22212"/>
                </a:lnTo>
                <a:lnTo>
                  <a:pt x="43789" y="-19189"/>
                </a:lnTo>
                <a:lnTo>
                  <a:pt x="43243" y="-15506"/>
                </a:lnTo>
                <a:lnTo>
                  <a:pt x="42367" y="-12344"/>
                </a:lnTo>
                <a:lnTo>
                  <a:pt x="41148" y="-9702"/>
                </a:lnTo>
                <a:lnTo>
                  <a:pt x="39941" y="-7061"/>
                </a:lnTo>
                <a:lnTo>
                  <a:pt x="36474" y="-3314"/>
                </a:lnTo>
                <a:lnTo>
                  <a:pt x="32334" y="-609"/>
                </a:lnTo>
                <a:lnTo>
                  <a:pt x="29768" y="-50"/>
                </a:lnTo>
                <a:lnTo>
                  <a:pt x="27203" y="508"/>
                </a:lnTo>
                <a:lnTo>
                  <a:pt x="24142" y="533"/>
                </a:lnTo>
                <a:lnTo>
                  <a:pt x="24130" y="11010"/>
                </a:lnTo>
                <a:lnTo>
                  <a:pt x="29095" y="11112"/>
                </a:lnTo>
                <a:lnTo>
                  <a:pt x="33375" y="10490"/>
                </a:lnTo>
                <a:lnTo>
                  <a:pt x="37655" y="9867"/>
                </a:lnTo>
                <a:lnTo>
                  <a:pt x="41414" y="8445"/>
                </a:lnTo>
                <a:lnTo>
                  <a:pt x="44665" y="6235"/>
                </a:lnTo>
                <a:lnTo>
                  <a:pt x="47917" y="4025"/>
                </a:lnTo>
                <a:lnTo>
                  <a:pt x="50609" y="965"/>
                </a:lnTo>
                <a:lnTo>
                  <a:pt x="52755" y="-2971"/>
                </a:lnTo>
                <a:lnTo>
                  <a:pt x="54902" y="-6908"/>
                </a:lnTo>
                <a:lnTo>
                  <a:pt x="56400" y="-11798"/>
                </a:lnTo>
                <a:lnTo>
                  <a:pt x="57277" y="-17652"/>
                </a:lnTo>
                <a:lnTo>
                  <a:pt x="58026" y="-22707"/>
                </a:lnTo>
                <a:lnTo>
                  <a:pt x="57975" y="-27266"/>
                </a:lnTo>
                <a:lnTo>
                  <a:pt x="57124" y="-31330"/>
                </a:lnTo>
                <a:lnTo>
                  <a:pt x="56286" y="-35382"/>
                </a:lnTo>
                <a:lnTo>
                  <a:pt x="54698" y="-38925"/>
                </a:lnTo>
                <a:lnTo>
                  <a:pt x="52374" y="-41935"/>
                </a:lnTo>
                <a:lnTo>
                  <a:pt x="50050" y="-44957"/>
                </a:lnTo>
                <a:lnTo>
                  <a:pt x="47002" y="-47421"/>
                </a:lnTo>
                <a:lnTo>
                  <a:pt x="43243" y="-49339"/>
                </a:lnTo>
                <a:lnTo>
                  <a:pt x="39471" y="-51257"/>
                </a:lnTo>
                <a:lnTo>
                  <a:pt x="34747" y="-52641"/>
                </a:lnTo>
                <a:lnTo>
                  <a:pt x="29057" y="-53479"/>
                </a:lnTo>
                <a:lnTo>
                  <a:pt x="12687" y="-55905"/>
                </a:lnTo>
                <a:lnTo>
                  <a:pt x="9804" y="-55346"/>
                </a:lnTo>
                <a:lnTo>
                  <a:pt x="8229" y="-52374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968498" y="2123940"/>
            <a:ext cx="52057" cy="70777"/>
          </a:xfrm>
          <a:custGeom>
            <a:avLst/>
            <a:gdLst/>
            <a:ahLst/>
            <a:cxnLst/>
            <a:rect l="l" t="t" r="r" b="b"/>
            <a:pathLst>
              <a:path w="52057" h="70777">
                <a:moveTo>
                  <a:pt x="15163" y="2959"/>
                </a:moveTo>
                <a:lnTo>
                  <a:pt x="304" y="57213"/>
                </a:lnTo>
                <a:lnTo>
                  <a:pt x="0" y="59740"/>
                </a:lnTo>
                <a:lnTo>
                  <a:pt x="2971" y="62230"/>
                </a:lnTo>
                <a:lnTo>
                  <a:pt x="34226" y="70777"/>
                </a:lnTo>
                <a:lnTo>
                  <a:pt x="35928" y="70053"/>
                </a:lnTo>
                <a:lnTo>
                  <a:pt x="37198" y="67271"/>
                </a:lnTo>
                <a:lnTo>
                  <a:pt x="37972" y="63982"/>
                </a:lnTo>
                <a:lnTo>
                  <a:pt x="36931" y="60871"/>
                </a:lnTo>
                <a:lnTo>
                  <a:pt x="14528" y="54736"/>
                </a:lnTo>
                <a:lnTo>
                  <a:pt x="19329" y="37185"/>
                </a:lnTo>
                <a:lnTo>
                  <a:pt x="38138" y="42341"/>
                </a:lnTo>
                <a:lnTo>
                  <a:pt x="39814" y="41681"/>
                </a:lnTo>
                <a:lnTo>
                  <a:pt x="41071" y="38976"/>
                </a:lnTo>
                <a:lnTo>
                  <a:pt x="41833" y="35725"/>
                </a:lnTo>
                <a:lnTo>
                  <a:pt x="40779" y="32677"/>
                </a:lnTo>
                <a:lnTo>
                  <a:pt x="21983" y="27520"/>
                </a:lnTo>
                <a:lnTo>
                  <a:pt x="26136" y="12331"/>
                </a:lnTo>
                <a:lnTo>
                  <a:pt x="48361" y="18415"/>
                </a:lnTo>
                <a:lnTo>
                  <a:pt x="49999" y="17678"/>
                </a:lnTo>
                <a:lnTo>
                  <a:pt x="51282" y="14897"/>
                </a:lnTo>
                <a:lnTo>
                  <a:pt x="52057" y="11595"/>
                </a:lnTo>
                <a:lnTo>
                  <a:pt x="51066" y="8509"/>
                </a:lnTo>
                <a:lnTo>
                  <a:pt x="20002" y="0"/>
                </a:lnTo>
                <a:lnTo>
                  <a:pt x="17081" y="203"/>
                </a:lnTo>
                <a:lnTo>
                  <a:pt x="15163" y="2959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711546" y="5373215"/>
            <a:ext cx="179997" cy="185737"/>
          </a:xfrm>
          <a:custGeom>
            <a:avLst/>
            <a:gdLst/>
            <a:ahLst/>
            <a:cxnLst/>
            <a:rect l="l" t="t" r="r" b="b"/>
            <a:pathLst>
              <a:path w="179997" h="185737">
                <a:moveTo>
                  <a:pt x="179997" y="93344"/>
                </a:moveTo>
                <a:lnTo>
                  <a:pt x="178399" y="75835"/>
                </a:lnTo>
                <a:lnTo>
                  <a:pt x="174710" y="61881"/>
                </a:lnTo>
                <a:lnTo>
                  <a:pt x="169071" y="48880"/>
                </a:lnTo>
                <a:lnTo>
                  <a:pt x="161668" y="37015"/>
                </a:lnTo>
                <a:lnTo>
                  <a:pt x="152684" y="26471"/>
                </a:lnTo>
                <a:lnTo>
                  <a:pt x="142301" y="17432"/>
                </a:lnTo>
                <a:lnTo>
                  <a:pt x="130704" y="10081"/>
                </a:lnTo>
                <a:lnTo>
                  <a:pt x="118076" y="4603"/>
                </a:lnTo>
                <a:lnTo>
                  <a:pt x="104601" y="1181"/>
                </a:lnTo>
                <a:lnTo>
                  <a:pt x="90462" y="0"/>
                </a:lnTo>
                <a:lnTo>
                  <a:pt x="87040" y="66"/>
                </a:lnTo>
                <a:lnTo>
                  <a:pt x="72873" y="1774"/>
                </a:lnTo>
                <a:lnTo>
                  <a:pt x="59452" y="5659"/>
                </a:lnTo>
                <a:lnTo>
                  <a:pt x="46952" y="11539"/>
                </a:lnTo>
                <a:lnTo>
                  <a:pt x="35549" y="19233"/>
                </a:lnTo>
                <a:lnTo>
                  <a:pt x="25418" y="28560"/>
                </a:lnTo>
                <a:lnTo>
                  <a:pt x="16736" y="39338"/>
                </a:lnTo>
                <a:lnTo>
                  <a:pt x="9677" y="51387"/>
                </a:lnTo>
                <a:lnTo>
                  <a:pt x="4418" y="64525"/>
                </a:lnTo>
                <a:lnTo>
                  <a:pt x="1133" y="78572"/>
                </a:lnTo>
                <a:lnTo>
                  <a:pt x="0" y="93344"/>
                </a:lnTo>
                <a:lnTo>
                  <a:pt x="38" y="96085"/>
                </a:lnTo>
                <a:lnTo>
                  <a:pt x="1591" y="110780"/>
                </a:lnTo>
                <a:lnTo>
                  <a:pt x="5284" y="124663"/>
                </a:lnTo>
                <a:lnTo>
                  <a:pt x="10939" y="137562"/>
                </a:lnTo>
                <a:lnTo>
                  <a:pt x="18377" y="149304"/>
                </a:lnTo>
                <a:lnTo>
                  <a:pt x="27420" y="159714"/>
                </a:lnTo>
                <a:lnTo>
                  <a:pt x="37889" y="168620"/>
                </a:lnTo>
                <a:lnTo>
                  <a:pt x="49606" y="175849"/>
                </a:lnTo>
                <a:lnTo>
                  <a:pt x="62393" y="181227"/>
                </a:lnTo>
                <a:lnTo>
                  <a:pt x="76071" y="184581"/>
                </a:lnTo>
                <a:lnTo>
                  <a:pt x="90462" y="185737"/>
                </a:lnTo>
                <a:lnTo>
                  <a:pt x="92349" y="185717"/>
                </a:lnTo>
                <a:lnTo>
                  <a:pt x="106485" y="184249"/>
                </a:lnTo>
                <a:lnTo>
                  <a:pt x="119924" y="180586"/>
                </a:lnTo>
                <a:lnTo>
                  <a:pt x="132481" y="174903"/>
                </a:lnTo>
                <a:lnTo>
                  <a:pt x="143968" y="167376"/>
                </a:lnTo>
                <a:lnTo>
                  <a:pt x="154200" y="158181"/>
                </a:lnTo>
                <a:lnTo>
                  <a:pt x="162990" y="147494"/>
                </a:lnTo>
                <a:lnTo>
                  <a:pt x="170151" y="135491"/>
                </a:lnTo>
                <a:lnTo>
                  <a:pt x="175496" y="122348"/>
                </a:lnTo>
                <a:lnTo>
                  <a:pt x="178840" y="108241"/>
                </a:lnTo>
                <a:lnTo>
                  <a:pt x="179997" y="93344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756156" y="5428777"/>
            <a:ext cx="90766" cy="74612"/>
          </a:xfrm>
          <a:custGeom>
            <a:avLst/>
            <a:gdLst/>
            <a:ahLst/>
            <a:cxnLst/>
            <a:rect l="l" t="t" r="r" b="b"/>
            <a:pathLst>
              <a:path w="90766" h="74612">
                <a:moveTo>
                  <a:pt x="0" y="30606"/>
                </a:moveTo>
                <a:lnTo>
                  <a:pt x="0" y="37299"/>
                </a:lnTo>
                <a:lnTo>
                  <a:pt x="3670" y="41135"/>
                </a:lnTo>
                <a:lnTo>
                  <a:pt x="29336" y="70789"/>
                </a:lnTo>
                <a:lnTo>
                  <a:pt x="31178" y="73659"/>
                </a:lnTo>
                <a:lnTo>
                  <a:pt x="33921" y="74612"/>
                </a:lnTo>
                <a:lnTo>
                  <a:pt x="39433" y="74612"/>
                </a:lnTo>
                <a:lnTo>
                  <a:pt x="42176" y="72694"/>
                </a:lnTo>
                <a:lnTo>
                  <a:pt x="44018" y="70789"/>
                </a:lnTo>
                <a:lnTo>
                  <a:pt x="87109" y="18173"/>
                </a:lnTo>
                <a:lnTo>
                  <a:pt x="90766" y="14350"/>
                </a:lnTo>
                <a:lnTo>
                  <a:pt x="90766" y="7658"/>
                </a:lnTo>
                <a:lnTo>
                  <a:pt x="86182" y="3822"/>
                </a:lnTo>
                <a:lnTo>
                  <a:pt x="82524" y="0"/>
                </a:lnTo>
                <a:lnTo>
                  <a:pt x="76098" y="952"/>
                </a:lnTo>
                <a:lnTo>
                  <a:pt x="72440" y="4787"/>
                </a:lnTo>
                <a:lnTo>
                  <a:pt x="36677" y="48780"/>
                </a:lnTo>
                <a:lnTo>
                  <a:pt x="18338" y="27736"/>
                </a:lnTo>
                <a:lnTo>
                  <a:pt x="14668" y="23914"/>
                </a:lnTo>
                <a:lnTo>
                  <a:pt x="8254" y="22961"/>
                </a:lnTo>
                <a:lnTo>
                  <a:pt x="4584" y="26784"/>
                </a:lnTo>
                <a:lnTo>
                  <a:pt x="0" y="30606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474094" y="5373215"/>
            <a:ext cx="179997" cy="185737"/>
          </a:xfrm>
          <a:custGeom>
            <a:avLst/>
            <a:gdLst/>
            <a:ahLst/>
            <a:cxnLst/>
            <a:rect l="l" t="t" r="r" b="b"/>
            <a:pathLst>
              <a:path w="179997" h="185737">
                <a:moveTo>
                  <a:pt x="179997" y="93344"/>
                </a:moveTo>
                <a:lnTo>
                  <a:pt x="178399" y="75835"/>
                </a:lnTo>
                <a:lnTo>
                  <a:pt x="174710" y="61881"/>
                </a:lnTo>
                <a:lnTo>
                  <a:pt x="169071" y="48880"/>
                </a:lnTo>
                <a:lnTo>
                  <a:pt x="161668" y="37015"/>
                </a:lnTo>
                <a:lnTo>
                  <a:pt x="152684" y="26471"/>
                </a:lnTo>
                <a:lnTo>
                  <a:pt x="142301" y="17432"/>
                </a:lnTo>
                <a:lnTo>
                  <a:pt x="130704" y="10081"/>
                </a:lnTo>
                <a:lnTo>
                  <a:pt x="118076" y="4603"/>
                </a:lnTo>
                <a:lnTo>
                  <a:pt x="104601" y="1181"/>
                </a:lnTo>
                <a:lnTo>
                  <a:pt x="90462" y="0"/>
                </a:lnTo>
                <a:lnTo>
                  <a:pt x="87040" y="66"/>
                </a:lnTo>
                <a:lnTo>
                  <a:pt x="72873" y="1774"/>
                </a:lnTo>
                <a:lnTo>
                  <a:pt x="59452" y="5659"/>
                </a:lnTo>
                <a:lnTo>
                  <a:pt x="46952" y="11539"/>
                </a:lnTo>
                <a:lnTo>
                  <a:pt x="35549" y="19233"/>
                </a:lnTo>
                <a:lnTo>
                  <a:pt x="25418" y="28560"/>
                </a:lnTo>
                <a:lnTo>
                  <a:pt x="16736" y="39338"/>
                </a:lnTo>
                <a:lnTo>
                  <a:pt x="9677" y="51387"/>
                </a:lnTo>
                <a:lnTo>
                  <a:pt x="4418" y="64525"/>
                </a:lnTo>
                <a:lnTo>
                  <a:pt x="1133" y="78572"/>
                </a:lnTo>
                <a:lnTo>
                  <a:pt x="0" y="93344"/>
                </a:lnTo>
                <a:lnTo>
                  <a:pt x="38" y="96085"/>
                </a:lnTo>
                <a:lnTo>
                  <a:pt x="1591" y="110780"/>
                </a:lnTo>
                <a:lnTo>
                  <a:pt x="5284" y="124663"/>
                </a:lnTo>
                <a:lnTo>
                  <a:pt x="10939" y="137562"/>
                </a:lnTo>
                <a:lnTo>
                  <a:pt x="18377" y="149304"/>
                </a:lnTo>
                <a:lnTo>
                  <a:pt x="27420" y="159714"/>
                </a:lnTo>
                <a:lnTo>
                  <a:pt x="37889" y="168620"/>
                </a:lnTo>
                <a:lnTo>
                  <a:pt x="49606" y="175849"/>
                </a:lnTo>
                <a:lnTo>
                  <a:pt x="62393" y="181227"/>
                </a:lnTo>
                <a:lnTo>
                  <a:pt x="76071" y="184581"/>
                </a:lnTo>
                <a:lnTo>
                  <a:pt x="90462" y="185737"/>
                </a:lnTo>
                <a:lnTo>
                  <a:pt x="92349" y="185717"/>
                </a:lnTo>
                <a:lnTo>
                  <a:pt x="106485" y="184249"/>
                </a:lnTo>
                <a:lnTo>
                  <a:pt x="119924" y="180586"/>
                </a:lnTo>
                <a:lnTo>
                  <a:pt x="132481" y="174903"/>
                </a:lnTo>
                <a:lnTo>
                  <a:pt x="143968" y="167376"/>
                </a:lnTo>
                <a:lnTo>
                  <a:pt x="154200" y="158181"/>
                </a:lnTo>
                <a:lnTo>
                  <a:pt x="162990" y="147494"/>
                </a:lnTo>
                <a:lnTo>
                  <a:pt x="170151" y="135491"/>
                </a:lnTo>
                <a:lnTo>
                  <a:pt x="175496" y="122348"/>
                </a:lnTo>
                <a:lnTo>
                  <a:pt x="178840" y="108241"/>
                </a:lnTo>
                <a:lnTo>
                  <a:pt x="179997" y="93344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518705" y="5428777"/>
            <a:ext cx="90766" cy="74612"/>
          </a:xfrm>
          <a:custGeom>
            <a:avLst/>
            <a:gdLst/>
            <a:ahLst/>
            <a:cxnLst/>
            <a:rect l="l" t="t" r="r" b="b"/>
            <a:pathLst>
              <a:path w="90766" h="74612">
                <a:moveTo>
                  <a:pt x="0" y="30606"/>
                </a:moveTo>
                <a:lnTo>
                  <a:pt x="0" y="37299"/>
                </a:lnTo>
                <a:lnTo>
                  <a:pt x="3670" y="41135"/>
                </a:lnTo>
                <a:lnTo>
                  <a:pt x="29337" y="70789"/>
                </a:lnTo>
                <a:lnTo>
                  <a:pt x="31178" y="73659"/>
                </a:lnTo>
                <a:lnTo>
                  <a:pt x="33921" y="74612"/>
                </a:lnTo>
                <a:lnTo>
                  <a:pt x="39433" y="74612"/>
                </a:lnTo>
                <a:lnTo>
                  <a:pt x="42176" y="72694"/>
                </a:lnTo>
                <a:lnTo>
                  <a:pt x="44018" y="70789"/>
                </a:lnTo>
                <a:lnTo>
                  <a:pt x="87109" y="18173"/>
                </a:lnTo>
                <a:lnTo>
                  <a:pt x="90766" y="14350"/>
                </a:lnTo>
                <a:lnTo>
                  <a:pt x="90766" y="7658"/>
                </a:lnTo>
                <a:lnTo>
                  <a:pt x="86182" y="3822"/>
                </a:lnTo>
                <a:lnTo>
                  <a:pt x="82524" y="0"/>
                </a:lnTo>
                <a:lnTo>
                  <a:pt x="76098" y="952"/>
                </a:lnTo>
                <a:lnTo>
                  <a:pt x="72440" y="4787"/>
                </a:lnTo>
                <a:lnTo>
                  <a:pt x="36677" y="48780"/>
                </a:lnTo>
                <a:lnTo>
                  <a:pt x="18338" y="27736"/>
                </a:lnTo>
                <a:lnTo>
                  <a:pt x="14668" y="23914"/>
                </a:lnTo>
                <a:lnTo>
                  <a:pt x="8255" y="22961"/>
                </a:lnTo>
                <a:lnTo>
                  <a:pt x="4584" y="26784"/>
                </a:lnTo>
                <a:lnTo>
                  <a:pt x="0" y="30606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315777" y="5373215"/>
            <a:ext cx="179997" cy="185737"/>
          </a:xfrm>
          <a:custGeom>
            <a:avLst/>
            <a:gdLst/>
            <a:ahLst/>
            <a:cxnLst/>
            <a:rect l="l" t="t" r="r" b="b"/>
            <a:pathLst>
              <a:path w="179997" h="185737">
                <a:moveTo>
                  <a:pt x="179997" y="93344"/>
                </a:moveTo>
                <a:lnTo>
                  <a:pt x="178399" y="75835"/>
                </a:lnTo>
                <a:lnTo>
                  <a:pt x="174710" y="61881"/>
                </a:lnTo>
                <a:lnTo>
                  <a:pt x="169071" y="48880"/>
                </a:lnTo>
                <a:lnTo>
                  <a:pt x="161668" y="37015"/>
                </a:lnTo>
                <a:lnTo>
                  <a:pt x="152684" y="26471"/>
                </a:lnTo>
                <a:lnTo>
                  <a:pt x="142301" y="17432"/>
                </a:lnTo>
                <a:lnTo>
                  <a:pt x="130704" y="10081"/>
                </a:lnTo>
                <a:lnTo>
                  <a:pt x="118076" y="4603"/>
                </a:lnTo>
                <a:lnTo>
                  <a:pt x="104601" y="1181"/>
                </a:lnTo>
                <a:lnTo>
                  <a:pt x="90462" y="0"/>
                </a:lnTo>
                <a:lnTo>
                  <a:pt x="87040" y="66"/>
                </a:lnTo>
                <a:lnTo>
                  <a:pt x="72873" y="1774"/>
                </a:lnTo>
                <a:lnTo>
                  <a:pt x="59452" y="5659"/>
                </a:lnTo>
                <a:lnTo>
                  <a:pt x="46952" y="11539"/>
                </a:lnTo>
                <a:lnTo>
                  <a:pt x="35549" y="19233"/>
                </a:lnTo>
                <a:lnTo>
                  <a:pt x="25418" y="28560"/>
                </a:lnTo>
                <a:lnTo>
                  <a:pt x="16736" y="39338"/>
                </a:lnTo>
                <a:lnTo>
                  <a:pt x="9677" y="51387"/>
                </a:lnTo>
                <a:lnTo>
                  <a:pt x="4418" y="64525"/>
                </a:lnTo>
                <a:lnTo>
                  <a:pt x="1133" y="78572"/>
                </a:lnTo>
                <a:lnTo>
                  <a:pt x="0" y="93344"/>
                </a:lnTo>
                <a:lnTo>
                  <a:pt x="38" y="96085"/>
                </a:lnTo>
                <a:lnTo>
                  <a:pt x="1591" y="110780"/>
                </a:lnTo>
                <a:lnTo>
                  <a:pt x="5284" y="124663"/>
                </a:lnTo>
                <a:lnTo>
                  <a:pt x="10939" y="137562"/>
                </a:lnTo>
                <a:lnTo>
                  <a:pt x="18377" y="149304"/>
                </a:lnTo>
                <a:lnTo>
                  <a:pt x="27420" y="159714"/>
                </a:lnTo>
                <a:lnTo>
                  <a:pt x="37889" y="168620"/>
                </a:lnTo>
                <a:lnTo>
                  <a:pt x="49606" y="175849"/>
                </a:lnTo>
                <a:lnTo>
                  <a:pt x="62393" y="181227"/>
                </a:lnTo>
                <a:lnTo>
                  <a:pt x="76071" y="184581"/>
                </a:lnTo>
                <a:lnTo>
                  <a:pt x="90462" y="185737"/>
                </a:lnTo>
                <a:lnTo>
                  <a:pt x="92349" y="185717"/>
                </a:lnTo>
                <a:lnTo>
                  <a:pt x="106485" y="184249"/>
                </a:lnTo>
                <a:lnTo>
                  <a:pt x="119924" y="180586"/>
                </a:lnTo>
                <a:lnTo>
                  <a:pt x="132481" y="174903"/>
                </a:lnTo>
                <a:lnTo>
                  <a:pt x="143968" y="167376"/>
                </a:lnTo>
                <a:lnTo>
                  <a:pt x="154200" y="158181"/>
                </a:lnTo>
                <a:lnTo>
                  <a:pt x="162990" y="147494"/>
                </a:lnTo>
                <a:lnTo>
                  <a:pt x="170151" y="135491"/>
                </a:lnTo>
                <a:lnTo>
                  <a:pt x="175496" y="122348"/>
                </a:lnTo>
                <a:lnTo>
                  <a:pt x="178840" y="108241"/>
                </a:lnTo>
                <a:lnTo>
                  <a:pt x="179997" y="93344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360387" y="5428777"/>
            <a:ext cx="90766" cy="74612"/>
          </a:xfrm>
          <a:custGeom>
            <a:avLst/>
            <a:gdLst/>
            <a:ahLst/>
            <a:cxnLst/>
            <a:rect l="l" t="t" r="r" b="b"/>
            <a:pathLst>
              <a:path w="90766" h="74612">
                <a:moveTo>
                  <a:pt x="0" y="30606"/>
                </a:moveTo>
                <a:lnTo>
                  <a:pt x="0" y="37299"/>
                </a:lnTo>
                <a:lnTo>
                  <a:pt x="3670" y="41135"/>
                </a:lnTo>
                <a:lnTo>
                  <a:pt x="29337" y="70789"/>
                </a:lnTo>
                <a:lnTo>
                  <a:pt x="31178" y="73659"/>
                </a:lnTo>
                <a:lnTo>
                  <a:pt x="33921" y="74612"/>
                </a:lnTo>
                <a:lnTo>
                  <a:pt x="39433" y="74612"/>
                </a:lnTo>
                <a:lnTo>
                  <a:pt x="42176" y="72694"/>
                </a:lnTo>
                <a:lnTo>
                  <a:pt x="44018" y="70789"/>
                </a:lnTo>
                <a:lnTo>
                  <a:pt x="87109" y="18173"/>
                </a:lnTo>
                <a:lnTo>
                  <a:pt x="90766" y="14350"/>
                </a:lnTo>
                <a:lnTo>
                  <a:pt x="90766" y="7658"/>
                </a:lnTo>
                <a:lnTo>
                  <a:pt x="86182" y="3822"/>
                </a:lnTo>
                <a:lnTo>
                  <a:pt x="82524" y="0"/>
                </a:lnTo>
                <a:lnTo>
                  <a:pt x="76098" y="952"/>
                </a:lnTo>
                <a:lnTo>
                  <a:pt x="72440" y="4787"/>
                </a:lnTo>
                <a:lnTo>
                  <a:pt x="36677" y="48780"/>
                </a:lnTo>
                <a:lnTo>
                  <a:pt x="18338" y="27736"/>
                </a:lnTo>
                <a:lnTo>
                  <a:pt x="14668" y="23914"/>
                </a:lnTo>
                <a:lnTo>
                  <a:pt x="8255" y="22961"/>
                </a:lnTo>
                <a:lnTo>
                  <a:pt x="4584" y="26784"/>
                </a:lnTo>
                <a:lnTo>
                  <a:pt x="0" y="30606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185849" y="5304579"/>
            <a:ext cx="179997" cy="185737"/>
          </a:xfrm>
          <a:custGeom>
            <a:avLst/>
            <a:gdLst/>
            <a:ahLst/>
            <a:cxnLst/>
            <a:rect l="l" t="t" r="r" b="b"/>
            <a:pathLst>
              <a:path w="179997" h="185737">
                <a:moveTo>
                  <a:pt x="179997" y="93344"/>
                </a:moveTo>
                <a:lnTo>
                  <a:pt x="178399" y="75835"/>
                </a:lnTo>
                <a:lnTo>
                  <a:pt x="174710" y="61881"/>
                </a:lnTo>
                <a:lnTo>
                  <a:pt x="169071" y="48880"/>
                </a:lnTo>
                <a:lnTo>
                  <a:pt x="161668" y="37015"/>
                </a:lnTo>
                <a:lnTo>
                  <a:pt x="152684" y="26471"/>
                </a:lnTo>
                <a:lnTo>
                  <a:pt x="142301" y="17432"/>
                </a:lnTo>
                <a:lnTo>
                  <a:pt x="130704" y="10081"/>
                </a:lnTo>
                <a:lnTo>
                  <a:pt x="118076" y="4603"/>
                </a:lnTo>
                <a:lnTo>
                  <a:pt x="104601" y="1181"/>
                </a:lnTo>
                <a:lnTo>
                  <a:pt x="90462" y="0"/>
                </a:lnTo>
                <a:lnTo>
                  <a:pt x="87040" y="66"/>
                </a:lnTo>
                <a:lnTo>
                  <a:pt x="72873" y="1774"/>
                </a:lnTo>
                <a:lnTo>
                  <a:pt x="59452" y="5659"/>
                </a:lnTo>
                <a:lnTo>
                  <a:pt x="46952" y="11539"/>
                </a:lnTo>
                <a:lnTo>
                  <a:pt x="35549" y="19233"/>
                </a:lnTo>
                <a:lnTo>
                  <a:pt x="25418" y="28560"/>
                </a:lnTo>
                <a:lnTo>
                  <a:pt x="16736" y="39338"/>
                </a:lnTo>
                <a:lnTo>
                  <a:pt x="9677" y="51387"/>
                </a:lnTo>
                <a:lnTo>
                  <a:pt x="4418" y="64525"/>
                </a:lnTo>
                <a:lnTo>
                  <a:pt x="1133" y="78572"/>
                </a:lnTo>
                <a:lnTo>
                  <a:pt x="0" y="93344"/>
                </a:lnTo>
                <a:lnTo>
                  <a:pt x="38" y="96085"/>
                </a:lnTo>
                <a:lnTo>
                  <a:pt x="1591" y="110780"/>
                </a:lnTo>
                <a:lnTo>
                  <a:pt x="5284" y="124663"/>
                </a:lnTo>
                <a:lnTo>
                  <a:pt x="10939" y="137562"/>
                </a:lnTo>
                <a:lnTo>
                  <a:pt x="18377" y="149304"/>
                </a:lnTo>
                <a:lnTo>
                  <a:pt x="27420" y="159714"/>
                </a:lnTo>
                <a:lnTo>
                  <a:pt x="37889" y="168620"/>
                </a:lnTo>
                <a:lnTo>
                  <a:pt x="49606" y="175849"/>
                </a:lnTo>
                <a:lnTo>
                  <a:pt x="62393" y="181227"/>
                </a:lnTo>
                <a:lnTo>
                  <a:pt x="76071" y="184581"/>
                </a:lnTo>
                <a:lnTo>
                  <a:pt x="90462" y="185737"/>
                </a:lnTo>
                <a:lnTo>
                  <a:pt x="92349" y="185717"/>
                </a:lnTo>
                <a:lnTo>
                  <a:pt x="106485" y="184249"/>
                </a:lnTo>
                <a:lnTo>
                  <a:pt x="119924" y="180586"/>
                </a:lnTo>
                <a:lnTo>
                  <a:pt x="132481" y="174903"/>
                </a:lnTo>
                <a:lnTo>
                  <a:pt x="143968" y="167376"/>
                </a:lnTo>
                <a:lnTo>
                  <a:pt x="154200" y="158181"/>
                </a:lnTo>
                <a:lnTo>
                  <a:pt x="162990" y="147494"/>
                </a:lnTo>
                <a:lnTo>
                  <a:pt x="170151" y="135491"/>
                </a:lnTo>
                <a:lnTo>
                  <a:pt x="175496" y="122348"/>
                </a:lnTo>
                <a:lnTo>
                  <a:pt x="178840" y="108241"/>
                </a:lnTo>
                <a:lnTo>
                  <a:pt x="179997" y="93344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230459" y="5360142"/>
            <a:ext cx="90766" cy="74612"/>
          </a:xfrm>
          <a:custGeom>
            <a:avLst/>
            <a:gdLst/>
            <a:ahLst/>
            <a:cxnLst/>
            <a:rect l="l" t="t" r="r" b="b"/>
            <a:pathLst>
              <a:path w="90766" h="74612">
                <a:moveTo>
                  <a:pt x="0" y="30607"/>
                </a:moveTo>
                <a:lnTo>
                  <a:pt x="0" y="37299"/>
                </a:lnTo>
                <a:lnTo>
                  <a:pt x="3670" y="41135"/>
                </a:lnTo>
                <a:lnTo>
                  <a:pt x="29337" y="70789"/>
                </a:lnTo>
                <a:lnTo>
                  <a:pt x="31178" y="73660"/>
                </a:lnTo>
                <a:lnTo>
                  <a:pt x="33921" y="74612"/>
                </a:lnTo>
                <a:lnTo>
                  <a:pt x="39433" y="74612"/>
                </a:lnTo>
                <a:lnTo>
                  <a:pt x="42176" y="72694"/>
                </a:lnTo>
                <a:lnTo>
                  <a:pt x="44018" y="70789"/>
                </a:lnTo>
                <a:lnTo>
                  <a:pt x="87109" y="18173"/>
                </a:lnTo>
                <a:lnTo>
                  <a:pt x="90766" y="14351"/>
                </a:lnTo>
                <a:lnTo>
                  <a:pt x="90766" y="7658"/>
                </a:lnTo>
                <a:lnTo>
                  <a:pt x="86182" y="3822"/>
                </a:lnTo>
                <a:lnTo>
                  <a:pt x="82524" y="0"/>
                </a:lnTo>
                <a:lnTo>
                  <a:pt x="76098" y="952"/>
                </a:lnTo>
                <a:lnTo>
                  <a:pt x="72440" y="4787"/>
                </a:lnTo>
                <a:lnTo>
                  <a:pt x="36677" y="48780"/>
                </a:lnTo>
                <a:lnTo>
                  <a:pt x="18338" y="27736"/>
                </a:lnTo>
                <a:lnTo>
                  <a:pt x="14668" y="23914"/>
                </a:lnTo>
                <a:lnTo>
                  <a:pt x="8255" y="22961"/>
                </a:lnTo>
                <a:lnTo>
                  <a:pt x="4584" y="26784"/>
                </a:lnTo>
                <a:lnTo>
                  <a:pt x="0" y="3060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465584" y="1164542"/>
            <a:ext cx="1041386" cy="4376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380676" y="330841"/>
            <a:ext cx="547775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cs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C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GS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ol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u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tion</a:t>
            </a:r>
            <a:r>
              <a:rPr sz="2400" spc="1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(R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emote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K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ey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cti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v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atio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)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5440" y="1138110"/>
            <a:ext cx="4254060" cy="304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Ge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(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CG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S)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1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3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  <a:spcBef>
                <a:spcPts val="4"/>
              </a:spcBef>
            </a:pP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ts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in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-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5313" y="1595379"/>
            <a:ext cx="4098823" cy="304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gh</a:t>
            </a:r>
            <a:r>
              <a:rPr sz="1500" spc="-2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2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CG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ith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ypad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3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OC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1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  <a:spcBef>
                <a:spcPts val="4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rig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ts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in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-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1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ite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rri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3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xit.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5187" y="2052647"/>
            <a:ext cx="4253997" cy="304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CG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3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ffe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xcl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ly</a:t>
            </a:r>
            <a:r>
              <a:rPr sz="1500" spc="-2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1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qu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app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ch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  <a:spcBef>
                <a:spcPts val="4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ite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35065" y="2325814"/>
            <a:ext cx="340544" cy="2494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316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FEFFFF"/>
                </a:solidFill>
                <a:latin typeface="Calibri"/>
                <a:cs typeface="Calibri"/>
              </a:rPr>
              <a:t>NY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60"/>
              </a:lnSpc>
              <a:spcBef>
                <a:spcPts val="2"/>
              </a:spcBef>
            </a:pPr>
            <a:r>
              <a:rPr sz="800" spc="4" dirty="0" smtClean="0">
                <a:solidFill>
                  <a:srgbClr val="FEFFFF"/>
                </a:solidFill>
                <a:latin typeface="Calibri"/>
                <a:cs typeface="Calibri"/>
              </a:rPr>
              <a:t>PH</a:t>
            </a:r>
            <a:r>
              <a:rPr sz="800" spc="-4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800" spc="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36095" y="2394124"/>
            <a:ext cx="332886" cy="2494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7322" marR="558" algn="ctr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200" spc="-4" baseline="3413" dirty="0" smtClean="0">
                <a:solidFill>
                  <a:srgbClr val="FEFFFF"/>
                </a:solidFill>
                <a:latin typeface="Calibri"/>
                <a:cs typeface="Calibri"/>
              </a:rPr>
              <a:t>NY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ts val="960"/>
              </a:lnSpc>
              <a:spcBef>
                <a:spcPts val="2"/>
              </a:spcBef>
            </a:pPr>
            <a:r>
              <a:rPr sz="800" spc="4" dirty="0" smtClean="0">
                <a:solidFill>
                  <a:srgbClr val="FEFFFF"/>
                </a:solidFill>
                <a:latin typeface="Calibri"/>
                <a:cs typeface="Calibri"/>
              </a:rPr>
              <a:t>PH</a:t>
            </a:r>
            <a:r>
              <a:rPr sz="800" spc="-4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800" spc="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5187" y="2509916"/>
            <a:ext cx="4296751" cy="4567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8973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1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eve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ry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ow</a:t>
            </a:r>
            <a:r>
              <a:rPr sz="1500" spc="-3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as</a:t>
            </a:r>
            <a:r>
              <a:rPr sz="1500" spc="-1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  <a:spcBef>
                <a:spcPts val="4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IL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3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gl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e-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2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me-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1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re</a:t>
            </a:r>
            <a:r>
              <a:rPr sz="1500" spc="-3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(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).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63855" y="2624276"/>
            <a:ext cx="221360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4" baseline="3413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200" spc="-4" baseline="3413" dirty="0" smtClean="0">
                <a:solidFill>
                  <a:srgbClr val="FEFFFF"/>
                </a:solidFill>
                <a:latin typeface="Calibri"/>
                <a:cs typeface="Calibri"/>
              </a:rPr>
              <a:t>MS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28640" y="2631820"/>
            <a:ext cx="433486" cy="113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0"/>
              </a:lnSpc>
              <a:spcBef>
                <a:spcPts val="40"/>
              </a:spcBef>
            </a:pPr>
            <a:r>
              <a:rPr sz="1050" spc="-4" baseline="390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050" spc="0" baseline="390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050" spc="-4" baseline="390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050" spc="4" baseline="3900" dirty="0" smtClean="0">
                <a:solidFill>
                  <a:srgbClr val="FEFFFF"/>
                </a:solidFill>
                <a:latin typeface="Calibri"/>
                <a:cs typeface="Calibri"/>
              </a:rPr>
              <a:t>RA</a:t>
            </a:r>
            <a:r>
              <a:rPr sz="1050" spc="-4" baseline="3900" dirty="0" smtClean="0">
                <a:solidFill>
                  <a:srgbClr val="FEFFFF"/>
                </a:solidFill>
                <a:latin typeface="Calibri"/>
                <a:cs typeface="Calibri"/>
              </a:rPr>
              <a:t>TOR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5187" y="3119607"/>
            <a:ext cx="4350634" cy="609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eve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qu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ite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sse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,</a:t>
            </a:r>
            <a:r>
              <a:rPr sz="1500" spc="-1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qu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1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  <a:spcBef>
                <a:spcPts val="4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ll/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sm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OC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upo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2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ls</a:t>
            </a:r>
            <a:r>
              <a:rPr sz="1500" spc="-4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ill</a:t>
            </a:r>
            <a:r>
              <a:rPr sz="1500" spc="-2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in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rn</a:t>
            </a:r>
            <a:r>
              <a:rPr sz="1500" spc="-2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rs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-1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1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im</a:t>
            </a:r>
            <a:r>
              <a:rPr sz="1500" spc="-1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and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1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ite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sse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re 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OC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ts</a:t>
            </a:r>
            <a:r>
              <a:rPr sz="1500" spc="-2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5187" y="3881721"/>
            <a:ext cx="4350454" cy="4567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8973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Ac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2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CG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3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is</a:t>
            </a:r>
            <a:r>
              <a:rPr sz="1500" spc="-1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500" spc="-3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  <a:spcBef>
                <a:spcPts val="4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em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te</a:t>
            </a:r>
            <a:r>
              <a:rPr sz="1500" spc="-1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8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3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sse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20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UC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2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DOW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-T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IME</a:t>
            </a:r>
            <a:r>
              <a:rPr sz="1500" spc="-4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rs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to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ite</a:t>
            </a:r>
            <a:r>
              <a:rPr sz="1500" spc="-14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hou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26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d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2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-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</a:t>
            </a:r>
            <a:r>
              <a:rPr sz="1500" spc="-4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g</a:t>
            </a:r>
            <a:r>
              <a:rPr sz="1500" spc="-3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11327" y="4348289"/>
            <a:ext cx="259244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spc="0" baseline="3413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200" spc="4" baseline="3413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200" spc="0" baseline="3413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9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0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670550" y="5986462"/>
            <a:ext cx="2736850" cy="338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21639">
              <a:lnSpc>
                <a:spcPct val="101725"/>
              </a:lnSpc>
              <a:spcBef>
                <a:spcPts val="335"/>
              </a:spcBef>
            </a:pPr>
            <a:r>
              <a:rPr sz="1600" b="1" spc="-14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1600" b="1" spc="0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600" b="1" spc="-1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600" b="1" spc="-54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600" b="1" spc="-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600" b="1" spc="0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600" b="1" spc="-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600" b="1" spc="0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1600" b="1" spc="-46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600" b="1" spc="-4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600" b="1" spc="-4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ci</a:t>
            </a:r>
            <a:r>
              <a:rPr sz="1600" b="1" spc="-4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600" b="1" spc="4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600" b="1" spc="0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bject 131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96397" y="152400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043237" y="4364037"/>
            <a:ext cx="830262" cy="52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579812" y="4295776"/>
            <a:ext cx="42862" cy="42862"/>
          </a:xfrm>
          <a:custGeom>
            <a:avLst/>
            <a:gdLst/>
            <a:ahLst/>
            <a:cxnLst/>
            <a:rect l="l" t="t" r="r" b="b"/>
            <a:pathLst>
              <a:path w="42862" h="42862">
                <a:moveTo>
                  <a:pt x="42862" y="20955"/>
                </a:moveTo>
                <a:lnTo>
                  <a:pt x="42139" y="15577"/>
                </a:lnTo>
                <a:lnTo>
                  <a:pt x="34522" y="4454"/>
                </a:lnTo>
                <a:lnTo>
                  <a:pt x="20955" y="0"/>
                </a:lnTo>
                <a:lnTo>
                  <a:pt x="16193" y="561"/>
                </a:lnTo>
                <a:lnTo>
                  <a:pt x="4648" y="7909"/>
                </a:lnTo>
                <a:lnTo>
                  <a:pt x="0" y="20955"/>
                </a:lnTo>
                <a:lnTo>
                  <a:pt x="718" y="26724"/>
                </a:lnTo>
                <a:lnTo>
                  <a:pt x="8153" y="38337"/>
                </a:lnTo>
                <a:lnTo>
                  <a:pt x="20955" y="42862"/>
                </a:lnTo>
                <a:lnTo>
                  <a:pt x="27330" y="41973"/>
                </a:lnTo>
                <a:lnTo>
                  <a:pt x="38520" y="34282"/>
                </a:lnTo>
                <a:lnTo>
                  <a:pt x="42862" y="20955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594093" y="4208462"/>
            <a:ext cx="12700" cy="63500"/>
          </a:xfrm>
          <a:custGeom>
            <a:avLst/>
            <a:gdLst/>
            <a:ahLst/>
            <a:cxnLst/>
            <a:rect l="l" t="t" r="r" b="b"/>
            <a:pathLst>
              <a:path w="12700" h="63500">
                <a:moveTo>
                  <a:pt x="5867" y="63500"/>
                </a:moveTo>
                <a:lnTo>
                  <a:pt x="9778" y="63500"/>
                </a:lnTo>
                <a:lnTo>
                  <a:pt x="12699" y="60655"/>
                </a:lnTo>
                <a:lnTo>
                  <a:pt x="12699" y="2844"/>
                </a:lnTo>
                <a:lnTo>
                  <a:pt x="9778" y="0"/>
                </a:lnTo>
                <a:lnTo>
                  <a:pt x="2933" y="0"/>
                </a:lnTo>
                <a:lnTo>
                  <a:pt x="0" y="2844"/>
                </a:lnTo>
                <a:lnTo>
                  <a:pt x="0" y="60655"/>
                </a:lnTo>
                <a:lnTo>
                  <a:pt x="2933" y="63500"/>
                </a:lnTo>
                <a:lnTo>
                  <a:pt x="5867" y="6350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94093" y="4360863"/>
            <a:ext cx="12700" cy="63500"/>
          </a:xfrm>
          <a:custGeom>
            <a:avLst/>
            <a:gdLst/>
            <a:ahLst/>
            <a:cxnLst/>
            <a:rect l="l" t="t" r="r" b="b"/>
            <a:pathLst>
              <a:path w="12700" h="63500">
                <a:moveTo>
                  <a:pt x="5867" y="63500"/>
                </a:moveTo>
                <a:lnTo>
                  <a:pt x="9778" y="63500"/>
                </a:lnTo>
                <a:lnTo>
                  <a:pt x="12699" y="60655"/>
                </a:lnTo>
                <a:lnTo>
                  <a:pt x="12699" y="2844"/>
                </a:lnTo>
                <a:lnTo>
                  <a:pt x="9778" y="0"/>
                </a:lnTo>
                <a:lnTo>
                  <a:pt x="2933" y="0"/>
                </a:lnTo>
                <a:lnTo>
                  <a:pt x="0" y="2844"/>
                </a:lnTo>
                <a:lnTo>
                  <a:pt x="0" y="60655"/>
                </a:lnTo>
                <a:lnTo>
                  <a:pt x="2933" y="63500"/>
                </a:lnTo>
                <a:lnTo>
                  <a:pt x="5867" y="6350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644902" y="4311651"/>
            <a:ext cx="63500" cy="11112"/>
          </a:xfrm>
          <a:custGeom>
            <a:avLst/>
            <a:gdLst/>
            <a:ahLst/>
            <a:cxnLst/>
            <a:rect l="l" t="t" r="r" b="b"/>
            <a:pathLst>
              <a:path w="63500" h="11112">
                <a:moveTo>
                  <a:pt x="57810" y="11112"/>
                </a:moveTo>
                <a:lnTo>
                  <a:pt x="60655" y="11112"/>
                </a:lnTo>
                <a:lnTo>
                  <a:pt x="63500" y="9258"/>
                </a:lnTo>
                <a:lnTo>
                  <a:pt x="63500" y="2781"/>
                </a:lnTo>
                <a:lnTo>
                  <a:pt x="60655" y="0"/>
                </a:lnTo>
                <a:lnTo>
                  <a:pt x="2844" y="0"/>
                </a:lnTo>
                <a:lnTo>
                  <a:pt x="0" y="2781"/>
                </a:lnTo>
                <a:lnTo>
                  <a:pt x="0" y="9258"/>
                </a:lnTo>
                <a:lnTo>
                  <a:pt x="2844" y="11112"/>
                </a:lnTo>
                <a:lnTo>
                  <a:pt x="57810" y="111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492502" y="4311651"/>
            <a:ext cx="63500" cy="11112"/>
          </a:xfrm>
          <a:custGeom>
            <a:avLst/>
            <a:gdLst/>
            <a:ahLst/>
            <a:cxnLst/>
            <a:rect l="l" t="t" r="r" b="b"/>
            <a:pathLst>
              <a:path w="63500" h="11112">
                <a:moveTo>
                  <a:pt x="57810" y="11112"/>
                </a:moveTo>
                <a:lnTo>
                  <a:pt x="60655" y="11112"/>
                </a:lnTo>
                <a:lnTo>
                  <a:pt x="63500" y="9258"/>
                </a:lnTo>
                <a:lnTo>
                  <a:pt x="63500" y="2781"/>
                </a:lnTo>
                <a:lnTo>
                  <a:pt x="60655" y="0"/>
                </a:lnTo>
                <a:lnTo>
                  <a:pt x="2844" y="0"/>
                </a:lnTo>
                <a:lnTo>
                  <a:pt x="0" y="2781"/>
                </a:lnTo>
                <a:lnTo>
                  <a:pt x="0" y="9258"/>
                </a:lnTo>
                <a:lnTo>
                  <a:pt x="2844" y="11112"/>
                </a:lnTo>
                <a:lnTo>
                  <a:pt x="57810" y="111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627442" y="4349751"/>
            <a:ext cx="49212" cy="49212"/>
          </a:xfrm>
          <a:custGeom>
            <a:avLst/>
            <a:gdLst/>
            <a:ahLst/>
            <a:cxnLst/>
            <a:rect l="l" t="t" r="r" b="b"/>
            <a:pathLst>
              <a:path w="49212" h="49212">
                <a:moveTo>
                  <a:pt x="42583" y="49212"/>
                </a:moveTo>
                <a:lnTo>
                  <a:pt x="43535" y="49212"/>
                </a:lnTo>
                <a:lnTo>
                  <a:pt x="46367" y="47320"/>
                </a:lnTo>
                <a:lnTo>
                  <a:pt x="49212" y="45427"/>
                </a:lnTo>
                <a:lnTo>
                  <a:pt x="49212" y="41643"/>
                </a:lnTo>
                <a:lnTo>
                  <a:pt x="46367" y="38798"/>
                </a:lnTo>
                <a:lnTo>
                  <a:pt x="10401" y="2844"/>
                </a:lnTo>
                <a:lnTo>
                  <a:pt x="7569" y="0"/>
                </a:lnTo>
                <a:lnTo>
                  <a:pt x="3784" y="0"/>
                </a:lnTo>
                <a:lnTo>
                  <a:pt x="1892" y="2844"/>
                </a:lnTo>
                <a:lnTo>
                  <a:pt x="0" y="4737"/>
                </a:lnTo>
                <a:lnTo>
                  <a:pt x="0" y="8521"/>
                </a:lnTo>
                <a:lnTo>
                  <a:pt x="1892" y="11353"/>
                </a:lnTo>
                <a:lnTo>
                  <a:pt x="37846" y="47320"/>
                </a:lnTo>
                <a:lnTo>
                  <a:pt x="39738" y="48260"/>
                </a:lnTo>
                <a:lnTo>
                  <a:pt x="42583" y="492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519492" y="4241801"/>
            <a:ext cx="49212" cy="50800"/>
          </a:xfrm>
          <a:custGeom>
            <a:avLst/>
            <a:gdLst/>
            <a:ahLst/>
            <a:cxnLst/>
            <a:rect l="l" t="t" r="r" b="b"/>
            <a:pathLst>
              <a:path w="49212" h="50800">
                <a:moveTo>
                  <a:pt x="0" y="4889"/>
                </a:moveTo>
                <a:lnTo>
                  <a:pt x="0" y="8788"/>
                </a:lnTo>
                <a:lnTo>
                  <a:pt x="2832" y="10744"/>
                </a:lnTo>
                <a:lnTo>
                  <a:pt x="38798" y="48844"/>
                </a:lnTo>
                <a:lnTo>
                  <a:pt x="39738" y="49822"/>
                </a:lnTo>
                <a:lnTo>
                  <a:pt x="42583" y="50800"/>
                </a:lnTo>
                <a:lnTo>
                  <a:pt x="44475" y="50800"/>
                </a:lnTo>
                <a:lnTo>
                  <a:pt x="47320" y="48844"/>
                </a:lnTo>
                <a:lnTo>
                  <a:pt x="49212" y="45910"/>
                </a:lnTo>
                <a:lnTo>
                  <a:pt x="49212" y="42011"/>
                </a:lnTo>
                <a:lnTo>
                  <a:pt x="47320" y="40055"/>
                </a:lnTo>
                <a:lnTo>
                  <a:pt x="11353" y="1955"/>
                </a:lnTo>
                <a:lnTo>
                  <a:pt x="8509" y="0"/>
                </a:lnTo>
                <a:lnTo>
                  <a:pt x="4724" y="0"/>
                </a:lnTo>
                <a:lnTo>
                  <a:pt x="2832" y="1955"/>
                </a:lnTo>
                <a:lnTo>
                  <a:pt x="0" y="4889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629028" y="4238627"/>
            <a:ext cx="50799" cy="49212"/>
          </a:xfrm>
          <a:custGeom>
            <a:avLst/>
            <a:gdLst/>
            <a:ahLst/>
            <a:cxnLst/>
            <a:rect l="l" t="t" r="r" b="b"/>
            <a:pathLst>
              <a:path w="50800" h="49212">
                <a:moveTo>
                  <a:pt x="0" y="41490"/>
                </a:moveTo>
                <a:lnTo>
                  <a:pt x="0" y="45351"/>
                </a:lnTo>
                <a:lnTo>
                  <a:pt x="2870" y="48247"/>
                </a:lnTo>
                <a:lnTo>
                  <a:pt x="3835" y="49212"/>
                </a:lnTo>
                <a:lnTo>
                  <a:pt x="8623" y="49212"/>
                </a:lnTo>
                <a:lnTo>
                  <a:pt x="11493" y="48247"/>
                </a:lnTo>
                <a:lnTo>
                  <a:pt x="47917" y="10617"/>
                </a:lnTo>
                <a:lnTo>
                  <a:pt x="50800" y="8686"/>
                </a:lnTo>
                <a:lnTo>
                  <a:pt x="50800" y="4825"/>
                </a:lnTo>
                <a:lnTo>
                  <a:pt x="47917" y="1930"/>
                </a:lnTo>
                <a:lnTo>
                  <a:pt x="45999" y="0"/>
                </a:lnTo>
                <a:lnTo>
                  <a:pt x="42164" y="0"/>
                </a:lnTo>
                <a:lnTo>
                  <a:pt x="39293" y="1930"/>
                </a:lnTo>
                <a:lnTo>
                  <a:pt x="2870" y="39560"/>
                </a:lnTo>
                <a:lnTo>
                  <a:pt x="0" y="4149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522657" y="4344988"/>
            <a:ext cx="49212" cy="49212"/>
          </a:xfrm>
          <a:custGeom>
            <a:avLst/>
            <a:gdLst/>
            <a:ahLst/>
            <a:cxnLst/>
            <a:rect l="l" t="t" r="r" b="b"/>
            <a:pathLst>
              <a:path w="49212" h="49212">
                <a:moveTo>
                  <a:pt x="6629" y="49212"/>
                </a:moveTo>
                <a:lnTo>
                  <a:pt x="10413" y="47320"/>
                </a:lnTo>
                <a:lnTo>
                  <a:pt x="47320" y="11353"/>
                </a:lnTo>
                <a:lnTo>
                  <a:pt x="49212" y="8521"/>
                </a:lnTo>
                <a:lnTo>
                  <a:pt x="49212" y="4737"/>
                </a:lnTo>
                <a:lnTo>
                  <a:pt x="47320" y="2844"/>
                </a:lnTo>
                <a:lnTo>
                  <a:pt x="44488" y="0"/>
                </a:lnTo>
                <a:lnTo>
                  <a:pt x="40703" y="0"/>
                </a:lnTo>
                <a:lnTo>
                  <a:pt x="38811" y="2844"/>
                </a:lnTo>
                <a:lnTo>
                  <a:pt x="1892" y="38798"/>
                </a:lnTo>
                <a:lnTo>
                  <a:pt x="0" y="40690"/>
                </a:lnTo>
                <a:lnTo>
                  <a:pt x="0" y="44475"/>
                </a:lnTo>
                <a:lnTo>
                  <a:pt x="1892" y="47320"/>
                </a:lnTo>
                <a:lnTo>
                  <a:pt x="3784" y="48260"/>
                </a:lnTo>
                <a:lnTo>
                  <a:pt x="6629" y="492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82861" y="4302128"/>
            <a:ext cx="401256" cy="502084"/>
          </a:xfrm>
          <a:custGeom>
            <a:avLst/>
            <a:gdLst/>
            <a:ahLst/>
            <a:cxnLst/>
            <a:rect l="l" t="t" r="r" b="b"/>
            <a:pathLst>
              <a:path w="401256" h="502084">
                <a:moveTo>
                  <a:pt x="101384" y="110032"/>
                </a:moveTo>
                <a:lnTo>
                  <a:pt x="100702" y="120669"/>
                </a:lnTo>
                <a:lnTo>
                  <a:pt x="101128" y="132684"/>
                </a:lnTo>
                <a:lnTo>
                  <a:pt x="102395" y="146077"/>
                </a:lnTo>
                <a:lnTo>
                  <a:pt x="103949" y="158648"/>
                </a:lnTo>
                <a:lnTo>
                  <a:pt x="101384" y="160362"/>
                </a:lnTo>
                <a:lnTo>
                  <a:pt x="98831" y="162064"/>
                </a:lnTo>
                <a:lnTo>
                  <a:pt x="97980" y="166331"/>
                </a:lnTo>
                <a:lnTo>
                  <a:pt x="98786" y="180659"/>
                </a:lnTo>
                <a:lnTo>
                  <a:pt x="101209" y="192736"/>
                </a:lnTo>
                <a:lnTo>
                  <a:pt x="103098" y="197891"/>
                </a:lnTo>
                <a:lnTo>
                  <a:pt x="106502" y="205562"/>
                </a:lnTo>
                <a:lnTo>
                  <a:pt x="110756" y="210680"/>
                </a:lnTo>
                <a:lnTo>
                  <a:pt x="117576" y="214096"/>
                </a:lnTo>
                <a:lnTo>
                  <a:pt x="122111" y="226593"/>
                </a:lnTo>
                <a:lnTo>
                  <a:pt x="127883" y="238102"/>
                </a:lnTo>
                <a:lnTo>
                  <a:pt x="134806" y="248621"/>
                </a:lnTo>
                <a:lnTo>
                  <a:pt x="142278" y="257594"/>
                </a:lnTo>
                <a:lnTo>
                  <a:pt x="138716" y="271231"/>
                </a:lnTo>
                <a:lnTo>
                  <a:pt x="133976" y="282866"/>
                </a:lnTo>
                <a:lnTo>
                  <a:pt x="130352" y="289153"/>
                </a:lnTo>
                <a:lnTo>
                  <a:pt x="120959" y="296764"/>
                </a:lnTo>
                <a:lnTo>
                  <a:pt x="108788" y="299766"/>
                </a:lnTo>
                <a:lnTo>
                  <a:pt x="100533" y="299389"/>
                </a:lnTo>
                <a:lnTo>
                  <a:pt x="57086" y="299389"/>
                </a:lnTo>
                <a:lnTo>
                  <a:pt x="47515" y="308847"/>
                </a:lnTo>
                <a:lnTo>
                  <a:pt x="39060" y="319332"/>
                </a:lnTo>
                <a:lnTo>
                  <a:pt x="31652" y="330686"/>
                </a:lnTo>
                <a:lnTo>
                  <a:pt x="25224" y="342754"/>
                </a:lnTo>
                <a:lnTo>
                  <a:pt x="19709" y="355378"/>
                </a:lnTo>
                <a:lnTo>
                  <a:pt x="15039" y="368401"/>
                </a:lnTo>
                <a:lnTo>
                  <a:pt x="11147" y="381667"/>
                </a:lnTo>
                <a:lnTo>
                  <a:pt x="7966" y="395017"/>
                </a:lnTo>
                <a:lnTo>
                  <a:pt x="5427" y="408296"/>
                </a:lnTo>
                <a:lnTo>
                  <a:pt x="2010" y="434010"/>
                </a:lnTo>
                <a:lnTo>
                  <a:pt x="354" y="457553"/>
                </a:lnTo>
                <a:lnTo>
                  <a:pt x="0" y="469137"/>
                </a:lnTo>
                <a:lnTo>
                  <a:pt x="8701" y="475562"/>
                </a:lnTo>
                <a:lnTo>
                  <a:pt x="35815" y="486284"/>
                </a:lnTo>
                <a:lnTo>
                  <a:pt x="53506" y="490593"/>
                </a:lnTo>
                <a:lnTo>
                  <a:pt x="73472" y="494208"/>
                </a:lnTo>
                <a:lnTo>
                  <a:pt x="95352" y="497136"/>
                </a:lnTo>
                <a:lnTo>
                  <a:pt x="118784" y="499382"/>
                </a:lnTo>
                <a:lnTo>
                  <a:pt x="143408" y="500951"/>
                </a:lnTo>
                <a:lnTo>
                  <a:pt x="168863" y="501850"/>
                </a:lnTo>
                <a:lnTo>
                  <a:pt x="194787" y="502084"/>
                </a:lnTo>
                <a:lnTo>
                  <a:pt x="220820" y="501660"/>
                </a:lnTo>
                <a:lnTo>
                  <a:pt x="246601" y="500582"/>
                </a:lnTo>
                <a:lnTo>
                  <a:pt x="271769" y="498857"/>
                </a:lnTo>
                <a:lnTo>
                  <a:pt x="295962" y="496490"/>
                </a:lnTo>
                <a:lnTo>
                  <a:pt x="318820" y="493487"/>
                </a:lnTo>
                <a:lnTo>
                  <a:pt x="339981" y="489854"/>
                </a:lnTo>
                <a:lnTo>
                  <a:pt x="359085" y="485597"/>
                </a:lnTo>
                <a:lnTo>
                  <a:pt x="375771" y="480721"/>
                </a:lnTo>
                <a:lnTo>
                  <a:pt x="389677" y="475233"/>
                </a:lnTo>
                <a:lnTo>
                  <a:pt x="401256" y="457614"/>
                </a:lnTo>
                <a:lnTo>
                  <a:pt x="401250" y="445412"/>
                </a:lnTo>
                <a:lnTo>
                  <a:pt x="398914" y="419579"/>
                </a:lnTo>
                <a:lnTo>
                  <a:pt x="396651" y="406252"/>
                </a:lnTo>
                <a:lnTo>
                  <a:pt x="393703" y="392853"/>
                </a:lnTo>
                <a:lnTo>
                  <a:pt x="390103" y="379535"/>
                </a:lnTo>
                <a:lnTo>
                  <a:pt x="385887" y="366449"/>
                </a:lnTo>
                <a:lnTo>
                  <a:pt x="381086" y="353747"/>
                </a:lnTo>
                <a:lnTo>
                  <a:pt x="369867" y="330102"/>
                </a:lnTo>
                <a:lnTo>
                  <a:pt x="356715" y="309814"/>
                </a:lnTo>
                <a:lnTo>
                  <a:pt x="345909" y="297687"/>
                </a:lnTo>
                <a:lnTo>
                  <a:pt x="291287" y="297664"/>
                </a:lnTo>
                <a:lnTo>
                  <a:pt x="279769" y="294821"/>
                </a:lnTo>
                <a:lnTo>
                  <a:pt x="271843" y="285288"/>
                </a:lnTo>
                <a:lnTo>
                  <a:pt x="266784" y="273825"/>
                </a:lnTo>
                <a:lnTo>
                  <a:pt x="263283" y="260161"/>
                </a:lnTo>
                <a:lnTo>
                  <a:pt x="262420" y="255041"/>
                </a:lnTo>
                <a:lnTo>
                  <a:pt x="269829" y="244882"/>
                </a:lnTo>
                <a:lnTo>
                  <a:pt x="276441" y="233966"/>
                </a:lnTo>
                <a:lnTo>
                  <a:pt x="281845" y="222290"/>
                </a:lnTo>
                <a:lnTo>
                  <a:pt x="284568" y="214096"/>
                </a:lnTo>
                <a:lnTo>
                  <a:pt x="290525" y="210680"/>
                </a:lnTo>
                <a:lnTo>
                  <a:pt x="295643" y="204711"/>
                </a:lnTo>
                <a:lnTo>
                  <a:pt x="298195" y="197891"/>
                </a:lnTo>
                <a:lnTo>
                  <a:pt x="301392" y="186916"/>
                </a:lnTo>
                <a:lnTo>
                  <a:pt x="302669" y="174030"/>
                </a:lnTo>
                <a:lnTo>
                  <a:pt x="302463" y="166331"/>
                </a:lnTo>
                <a:lnTo>
                  <a:pt x="302463" y="162064"/>
                </a:lnTo>
                <a:lnTo>
                  <a:pt x="299897" y="160362"/>
                </a:lnTo>
                <a:lnTo>
                  <a:pt x="297345" y="158648"/>
                </a:lnTo>
                <a:lnTo>
                  <a:pt x="295643" y="157797"/>
                </a:lnTo>
                <a:lnTo>
                  <a:pt x="297150" y="143944"/>
                </a:lnTo>
                <a:lnTo>
                  <a:pt x="297677" y="130901"/>
                </a:lnTo>
                <a:lnTo>
                  <a:pt x="297320" y="118764"/>
                </a:lnTo>
                <a:lnTo>
                  <a:pt x="296494" y="110032"/>
                </a:lnTo>
                <a:lnTo>
                  <a:pt x="331431" y="110032"/>
                </a:lnTo>
                <a:lnTo>
                  <a:pt x="326363" y="100954"/>
                </a:lnTo>
                <a:lnTo>
                  <a:pt x="314445" y="92956"/>
                </a:lnTo>
                <a:lnTo>
                  <a:pt x="309270" y="90411"/>
                </a:lnTo>
                <a:lnTo>
                  <a:pt x="305924" y="77074"/>
                </a:lnTo>
                <a:lnTo>
                  <a:pt x="300959" y="64417"/>
                </a:lnTo>
                <a:lnTo>
                  <a:pt x="294489" y="52556"/>
                </a:lnTo>
                <a:lnTo>
                  <a:pt x="286629" y="41605"/>
                </a:lnTo>
                <a:lnTo>
                  <a:pt x="277493" y="31678"/>
                </a:lnTo>
                <a:lnTo>
                  <a:pt x="267196" y="22891"/>
                </a:lnTo>
                <a:lnTo>
                  <a:pt x="255852" y="15358"/>
                </a:lnTo>
                <a:lnTo>
                  <a:pt x="243576" y="9194"/>
                </a:lnTo>
                <a:lnTo>
                  <a:pt x="230483" y="4513"/>
                </a:lnTo>
                <a:lnTo>
                  <a:pt x="216686" y="1430"/>
                </a:lnTo>
                <a:lnTo>
                  <a:pt x="202302" y="61"/>
                </a:lnTo>
                <a:lnTo>
                  <a:pt x="198513" y="0"/>
                </a:lnTo>
                <a:lnTo>
                  <a:pt x="183706" y="931"/>
                </a:lnTo>
                <a:lnTo>
                  <a:pt x="169486" y="3650"/>
                </a:lnTo>
                <a:lnTo>
                  <a:pt x="155975" y="8044"/>
                </a:lnTo>
                <a:lnTo>
                  <a:pt x="143292" y="13999"/>
                </a:lnTo>
                <a:lnTo>
                  <a:pt x="131560" y="21402"/>
                </a:lnTo>
                <a:lnTo>
                  <a:pt x="120899" y="30141"/>
                </a:lnTo>
                <a:lnTo>
                  <a:pt x="111430" y="40103"/>
                </a:lnTo>
                <a:lnTo>
                  <a:pt x="103274" y="51174"/>
                </a:lnTo>
                <a:lnTo>
                  <a:pt x="96552" y="63242"/>
                </a:lnTo>
                <a:lnTo>
                  <a:pt x="91386" y="76192"/>
                </a:lnTo>
                <a:lnTo>
                  <a:pt x="87895" y="89914"/>
                </a:lnTo>
                <a:lnTo>
                  <a:pt x="86202" y="104293"/>
                </a:lnTo>
                <a:lnTo>
                  <a:pt x="86055" y="110032"/>
                </a:lnTo>
                <a:lnTo>
                  <a:pt x="101384" y="11003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344734" y="4067175"/>
            <a:ext cx="1592262" cy="890587"/>
          </a:xfrm>
          <a:custGeom>
            <a:avLst/>
            <a:gdLst/>
            <a:ahLst/>
            <a:cxnLst/>
            <a:rect l="l" t="t" r="r" b="b"/>
            <a:pathLst>
              <a:path w="1592262" h="890587">
                <a:moveTo>
                  <a:pt x="148437" y="0"/>
                </a:moveTo>
                <a:lnTo>
                  <a:pt x="1443837" y="0"/>
                </a:lnTo>
                <a:lnTo>
                  <a:pt x="1458533" y="718"/>
                </a:lnTo>
                <a:lnTo>
                  <a:pt x="1499899" y="10954"/>
                </a:lnTo>
                <a:lnTo>
                  <a:pt x="1535762" y="31890"/>
                </a:lnTo>
                <a:lnTo>
                  <a:pt x="1564296" y="61698"/>
                </a:lnTo>
                <a:lnTo>
                  <a:pt x="1583671" y="98551"/>
                </a:lnTo>
                <a:lnTo>
                  <a:pt x="1592060" y="140621"/>
                </a:lnTo>
                <a:lnTo>
                  <a:pt x="1592262" y="148437"/>
                </a:lnTo>
                <a:lnTo>
                  <a:pt x="1592262" y="890587"/>
                </a:lnTo>
                <a:lnTo>
                  <a:pt x="0" y="890587"/>
                </a:lnTo>
                <a:lnTo>
                  <a:pt x="0" y="148437"/>
                </a:lnTo>
                <a:lnTo>
                  <a:pt x="6263" y="105639"/>
                </a:lnTo>
                <a:lnTo>
                  <a:pt x="23834" y="67736"/>
                </a:lnTo>
                <a:lnTo>
                  <a:pt x="50885" y="36554"/>
                </a:lnTo>
                <a:lnTo>
                  <a:pt x="85590" y="13922"/>
                </a:lnTo>
                <a:lnTo>
                  <a:pt x="126122" y="1666"/>
                </a:lnTo>
                <a:lnTo>
                  <a:pt x="148437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003425" y="4525962"/>
            <a:ext cx="322262" cy="0"/>
          </a:xfrm>
          <a:custGeom>
            <a:avLst/>
            <a:gdLst/>
            <a:ahLst/>
            <a:cxnLst/>
            <a:rect l="l" t="t" r="r" b="b"/>
            <a:pathLst>
              <a:path w="322262">
                <a:moveTo>
                  <a:pt x="322262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433512" y="4405313"/>
            <a:ext cx="300036" cy="1603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481137" y="4567237"/>
            <a:ext cx="204786" cy="3540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436687" y="4175125"/>
            <a:ext cx="468311" cy="190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10710" y="4435517"/>
            <a:ext cx="471080" cy="26216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34973" y="4302128"/>
            <a:ext cx="401256" cy="502084"/>
          </a:xfrm>
          <a:custGeom>
            <a:avLst/>
            <a:gdLst/>
            <a:ahLst/>
            <a:cxnLst/>
            <a:rect l="l" t="t" r="r" b="b"/>
            <a:pathLst>
              <a:path w="401256" h="502084">
                <a:moveTo>
                  <a:pt x="101384" y="110032"/>
                </a:moveTo>
                <a:lnTo>
                  <a:pt x="100702" y="120669"/>
                </a:lnTo>
                <a:lnTo>
                  <a:pt x="101128" y="132684"/>
                </a:lnTo>
                <a:lnTo>
                  <a:pt x="102395" y="146077"/>
                </a:lnTo>
                <a:lnTo>
                  <a:pt x="103949" y="158648"/>
                </a:lnTo>
                <a:lnTo>
                  <a:pt x="101384" y="160362"/>
                </a:lnTo>
                <a:lnTo>
                  <a:pt x="98831" y="162064"/>
                </a:lnTo>
                <a:lnTo>
                  <a:pt x="97980" y="166331"/>
                </a:lnTo>
                <a:lnTo>
                  <a:pt x="98786" y="180659"/>
                </a:lnTo>
                <a:lnTo>
                  <a:pt x="101209" y="192736"/>
                </a:lnTo>
                <a:lnTo>
                  <a:pt x="103098" y="197891"/>
                </a:lnTo>
                <a:lnTo>
                  <a:pt x="106502" y="205562"/>
                </a:lnTo>
                <a:lnTo>
                  <a:pt x="110756" y="210680"/>
                </a:lnTo>
                <a:lnTo>
                  <a:pt x="117576" y="214096"/>
                </a:lnTo>
                <a:lnTo>
                  <a:pt x="122111" y="226593"/>
                </a:lnTo>
                <a:lnTo>
                  <a:pt x="127883" y="238102"/>
                </a:lnTo>
                <a:lnTo>
                  <a:pt x="134806" y="248621"/>
                </a:lnTo>
                <a:lnTo>
                  <a:pt x="142278" y="257594"/>
                </a:lnTo>
                <a:lnTo>
                  <a:pt x="138716" y="271231"/>
                </a:lnTo>
                <a:lnTo>
                  <a:pt x="133976" y="282866"/>
                </a:lnTo>
                <a:lnTo>
                  <a:pt x="130352" y="289153"/>
                </a:lnTo>
                <a:lnTo>
                  <a:pt x="120959" y="296764"/>
                </a:lnTo>
                <a:lnTo>
                  <a:pt x="108788" y="299766"/>
                </a:lnTo>
                <a:lnTo>
                  <a:pt x="100533" y="299389"/>
                </a:lnTo>
                <a:lnTo>
                  <a:pt x="57086" y="299389"/>
                </a:lnTo>
                <a:lnTo>
                  <a:pt x="47515" y="308847"/>
                </a:lnTo>
                <a:lnTo>
                  <a:pt x="39060" y="319332"/>
                </a:lnTo>
                <a:lnTo>
                  <a:pt x="31652" y="330686"/>
                </a:lnTo>
                <a:lnTo>
                  <a:pt x="25224" y="342754"/>
                </a:lnTo>
                <a:lnTo>
                  <a:pt x="19709" y="355378"/>
                </a:lnTo>
                <a:lnTo>
                  <a:pt x="15039" y="368401"/>
                </a:lnTo>
                <a:lnTo>
                  <a:pt x="11147" y="381667"/>
                </a:lnTo>
                <a:lnTo>
                  <a:pt x="7966" y="395017"/>
                </a:lnTo>
                <a:lnTo>
                  <a:pt x="5427" y="408296"/>
                </a:lnTo>
                <a:lnTo>
                  <a:pt x="2010" y="434010"/>
                </a:lnTo>
                <a:lnTo>
                  <a:pt x="354" y="457553"/>
                </a:lnTo>
                <a:lnTo>
                  <a:pt x="0" y="469137"/>
                </a:lnTo>
                <a:lnTo>
                  <a:pt x="8701" y="475562"/>
                </a:lnTo>
                <a:lnTo>
                  <a:pt x="35815" y="486284"/>
                </a:lnTo>
                <a:lnTo>
                  <a:pt x="53506" y="490593"/>
                </a:lnTo>
                <a:lnTo>
                  <a:pt x="73472" y="494208"/>
                </a:lnTo>
                <a:lnTo>
                  <a:pt x="95352" y="497136"/>
                </a:lnTo>
                <a:lnTo>
                  <a:pt x="118784" y="499382"/>
                </a:lnTo>
                <a:lnTo>
                  <a:pt x="143408" y="500951"/>
                </a:lnTo>
                <a:lnTo>
                  <a:pt x="168863" y="501850"/>
                </a:lnTo>
                <a:lnTo>
                  <a:pt x="194787" y="502084"/>
                </a:lnTo>
                <a:lnTo>
                  <a:pt x="220820" y="501660"/>
                </a:lnTo>
                <a:lnTo>
                  <a:pt x="246601" y="500582"/>
                </a:lnTo>
                <a:lnTo>
                  <a:pt x="271769" y="498857"/>
                </a:lnTo>
                <a:lnTo>
                  <a:pt x="295962" y="496490"/>
                </a:lnTo>
                <a:lnTo>
                  <a:pt x="318820" y="493487"/>
                </a:lnTo>
                <a:lnTo>
                  <a:pt x="339981" y="489854"/>
                </a:lnTo>
                <a:lnTo>
                  <a:pt x="359085" y="485597"/>
                </a:lnTo>
                <a:lnTo>
                  <a:pt x="375771" y="480721"/>
                </a:lnTo>
                <a:lnTo>
                  <a:pt x="389677" y="475233"/>
                </a:lnTo>
                <a:lnTo>
                  <a:pt x="401256" y="457614"/>
                </a:lnTo>
                <a:lnTo>
                  <a:pt x="401250" y="445412"/>
                </a:lnTo>
                <a:lnTo>
                  <a:pt x="398914" y="419579"/>
                </a:lnTo>
                <a:lnTo>
                  <a:pt x="396651" y="406252"/>
                </a:lnTo>
                <a:lnTo>
                  <a:pt x="393703" y="392853"/>
                </a:lnTo>
                <a:lnTo>
                  <a:pt x="390103" y="379535"/>
                </a:lnTo>
                <a:lnTo>
                  <a:pt x="385887" y="366449"/>
                </a:lnTo>
                <a:lnTo>
                  <a:pt x="381086" y="353747"/>
                </a:lnTo>
                <a:lnTo>
                  <a:pt x="369867" y="330102"/>
                </a:lnTo>
                <a:lnTo>
                  <a:pt x="356715" y="309814"/>
                </a:lnTo>
                <a:lnTo>
                  <a:pt x="345909" y="297687"/>
                </a:lnTo>
                <a:lnTo>
                  <a:pt x="291287" y="297664"/>
                </a:lnTo>
                <a:lnTo>
                  <a:pt x="279769" y="294821"/>
                </a:lnTo>
                <a:lnTo>
                  <a:pt x="271843" y="285288"/>
                </a:lnTo>
                <a:lnTo>
                  <a:pt x="266784" y="273825"/>
                </a:lnTo>
                <a:lnTo>
                  <a:pt x="263283" y="260161"/>
                </a:lnTo>
                <a:lnTo>
                  <a:pt x="262420" y="255041"/>
                </a:lnTo>
                <a:lnTo>
                  <a:pt x="269829" y="244882"/>
                </a:lnTo>
                <a:lnTo>
                  <a:pt x="276441" y="233966"/>
                </a:lnTo>
                <a:lnTo>
                  <a:pt x="281845" y="222290"/>
                </a:lnTo>
                <a:lnTo>
                  <a:pt x="284568" y="214096"/>
                </a:lnTo>
                <a:lnTo>
                  <a:pt x="290525" y="210680"/>
                </a:lnTo>
                <a:lnTo>
                  <a:pt x="295643" y="204711"/>
                </a:lnTo>
                <a:lnTo>
                  <a:pt x="298196" y="197891"/>
                </a:lnTo>
                <a:lnTo>
                  <a:pt x="301392" y="186916"/>
                </a:lnTo>
                <a:lnTo>
                  <a:pt x="302669" y="174030"/>
                </a:lnTo>
                <a:lnTo>
                  <a:pt x="302463" y="166331"/>
                </a:lnTo>
                <a:lnTo>
                  <a:pt x="302463" y="162064"/>
                </a:lnTo>
                <a:lnTo>
                  <a:pt x="299897" y="160362"/>
                </a:lnTo>
                <a:lnTo>
                  <a:pt x="297345" y="158648"/>
                </a:lnTo>
                <a:lnTo>
                  <a:pt x="295643" y="157797"/>
                </a:lnTo>
                <a:lnTo>
                  <a:pt x="297150" y="143944"/>
                </a:lnTo>
                <a:lnTo>
                  <a:pt x="297677" y="130901"/>
                </a:lnTo>
                <a:lnTo>
                  <a:pt x="297320" y="118764"/>
                </a:lnTo>
                <a:lnTo>
                  <a:pt x="296494" y="110032"/>
                </a:lnTo>
                <a:lnTo>
                  <a:pt x="331431" y="110032"/>
                </a:lnTo>
                <a:lnTo>
                  <a:pt x="326363" y="100954"/>
                </a:lnTo>
                <a:lnTo>
                  <a:pt x="314445" y="92956"/>
                </a:lnTo>
                <a:lnTo>
                  <a:pt x="309270" y="90411"/>
                </a:lnTo>
                <a:lnTo>
                  <a:pt x="305924" y="77074"/>
                </a:lnTo>
                <a:lnTo>
                  <a:pt x="300959" y="64417"/>
                </a:lnTo>
                <a:lnTo>
                  <a:pt x="294489" y="52556"/>
                </a:lnTo>
                <a:lnTo>
                  <a:pt x="286629" y="41605"/>
                </a:lnTo>
                <a:lnTo>
                  <a:pt x="277493" y="31678"/>
                </a:lnTo>
                <a:lnTo>
                  <a:pt x="267196" y="22891"/>
                </a:lnTo>
                <a:lnTo>
                  <a:pt x="255852" y="15358"/>
                </a:lnTo>
                <a:lnTo>
                  <a:pt x="243576" y="9194"/>
                </a:lnTo>
                <a:lnTo>
                  <a:pt x="230483" y="4513"/>
                </a:lnTo>
                <a:lnTo>
                  <a:pt x="216686" y="1430"/>
                </a:lnTo>
                <a:lnTo>
                  <a:pt x="202302" y="61"/>
                </a:lnTo>
                <a:lnTo>
                  <a:pt x="198513" y="0"/>
                </a:lnTo>
                <a:lnTo>
                  <a:pt x="183706" y="931"/>
                </a:lnTo>
                <a:lnTo>
                  <a:pt x="169486" y="3650"/>
                </a:lnTo>
                <a:lnTo>
                  <a:pt x="155975" y="8044"/>
                </a:lnTo>
                <a:lnTo>
                  <a:pt x="143292" y="13999"/>
                </a:lnTo>
                <a:lnTo>
                  <a:pt x="131560" y="21402"/>
                </a:lnTo>
                <a:lnTo>
                  <a:pt x="120899" y="30141"/>
                </a:lnTo>
                <a:lnTo>
                  <a:pt x="111430" y="40103"/>
                </a:lnTo>
                <a:lnTo>
                  <a:pt x="103274" y="51174"/>
                </a:lnTo>
                <a:lnTo>
                  <a:pt x="96552" y="63242"/>
                </a:lnTo>
                <a:lnTo>
                  <a:pt x="91386" y="76192"/>
                </a:lnTo>
                <a:lnTo>
                  <a:pt x="87895" y="89914"/>
                </a:lnTo>
                <a:lnTo>
                  <a:pt x="86202" y="104293"/>
                </a:lnTo>
                <a:lnTo>
                  <a:pt x="86055" y="110032"/>
                </a:lnTo>
                <a:lnTo>
                  <a:pt x="101384" y="11003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42896" y="4067175"/>
            <a:ext cx="1592262" cy="890587"/>
          </a:xfrm>
          <a:custGeom>
            <a:avLst/>
            <a:gdLst/>
            <a:ahLst/>
            <a:cxnLst/>
            <a:rect l="l" t="t" r="r" b="b"/>
            <a:pathLst>
              <a:path w="1592262" h="890587">
                <a:moveTo>
                  <a:pt x="148437" y="0"/>
                </a:moveTo>
                <a:lnTo>
                  <a:pt x="1443837" y="0"/>
                </a:lnTo>
                <a:lnTo>
                  <a:pt x="1458535" y="718"/>
                </a:lnTo>
                <a:lnTo>
                  <a:pt x="1499904" y="10954"/>
                </a:lnTo>
                <a:lnTo>
                  <a:pt x="1535768" y="31890"/>
                </a:lnTo>
                <a:lnTo>
                  <a:pt x="1564299" y="61698"/>
                </a:lnTo>
                <a:lnTo>
                  <a:pt x="1583672" y="98551"/>
                </a:lnTo>
                <a:lnTo>
                  <a:pt x="1592060" y="140621"/>
                </a:lnTo>
                <a:lnTo>
                  <a:pt x="1592262" y="148437"/>
                </a:lnTo>
                <a:lnTo>
                  <a:pt x="1592262" y="890587"/>
                </a:lnTo>
                <a:lnTo>
                  <a:pt x="0" y="890587"/>
                </a:lnTo>
                <a:lnTo>
                  <a:pt x="0" y="148437"/>
                </a:lnTo>
                <a:lnTo>
                  <a:pt x="6263" y="105639"/>
                </a:lnTo>
                <a:lnTo>
                  <a:pt x="23834" y="67736"/>
                </a:lnTo>
                <a:lnTo>
                  <a:pt x="50885" y="36554"/>
                </a:lnTo>
                <a:lnTo>
                  <a:pt x="85590" y="13922"/>
                </a:lnTo>
                <a:lnTo>
                  <a:pt x="126122" y="1666"/>
                </a:lnTo>
                <a:lnTo>
                  <a:pt x="148437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79612" y="4494212"/>
            <a:ext cx="65087" cy="63500"/>
          </a:xfrm>
          <a:custGeom>
            <a:avLst/>
            <a:gdLst/>
            <a:ahLst/>
            <a:cxnLst/>
            <a:rect l="l" t="t" r="r" b="b"/>
            <a:pathLst>
              <a:path w="65087" h="63500">
                <a:moveTo>
                  <a:pt x="65087" y="31750"/>
                </a:moveTo>
                <a:lnTo>
                  <a:pt x="63986" y="23529"/>
                </a:lnTo>
                <a:lnTo>
                  <a:pt x="57532" y="11406"/>
                </a:lnTo>
                <a:lnTo>
                  <a:pt x="46563" y="3088"/>
                </a:lnTo>
                <a:lnTo>
                  <a:pt x="32537" y="0"/>
                </a:lnTo>
                <a:lnTo>
                  <a:pt x="24122" y="1071"/>
                </a:lnTo>
                <a:lnTo>
                  <a:pt x="11694" y="7366"/>
                </a:lnTo>
                <a:lnTo>
                  <a:pt x="3167" y="18067"/>
                </a:lnTo>
                <a:lnTo>
                  <a:pt x="0" y="31750"/>
                </a:lnTo>
                <a:lnTo>
                  <a:pt x="1098" y="39962"/>
                </a:lnTo>
                <a:lnTo>
                  <a:pt x="7550" y="52089"/>
                </a:lnTo>
                <a:lnTo>
                  <a:pt x="18517" y="60410"/>
                </a:lnTo>
                <a:lnTo>
                  <a:pt x="32537" y="63500"/>
                </a:lnTo>
                <a:lnTo>
                  <a:pt x="40965" y="62426"/>
                </a:lnTo>
                <a:lnTo>
                  <a:pt x="53394" y="56129"/>
                </a:lnTo>
                <a:lnTo>
                  <a:pt x="61921" y="45429"/>
                </a:lnTo>
                <a:lnTo>
                  <a:pt x="65087" y="3175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323804" y="2113710"/>
            <a:ext cx="45542" cy="77749"/>
          </a:xfrm>
          <a:custGeom>
            <a:avLst/>
            <a:gdLst/>
            <a:ahLst/>
            <a:cxnLst/>
            <a:rect l="l" t="t" r="r" b="b"/>
            <a:pathLst>
              <a:path w="45542" h="77749">
                <a:moveTo>
                  <a:pt x="45542" y="63766"/>
                </a:moveTo>
                <a:lnTo>
                  <a:pt x="45461" y="13612"/>
                </a:lnTo>
                <a:lnTo>
                  <a:pt x="38417" y="4052"/>
                </a:lnTo>
                <a:lnTo>
                  <a:pt x="23215" y="0"/>
                </a:lnTo>
                <a:lnTo>
                  <a:pt x="20138" y="125"/>
                </a:lnTo>
                <a:lnTo>
                  <a:pt x="5644" y="5133"/>
                </a:lnTo>
                <a:lnTo>
                  <a:pt x="0" y="14846"/>
                </a:lnTo>
                <a:lnTo>
                  <a:pt x="114" y="65225"/>
                </a:lnTo>
                <a:lnTo>
                  <a:pt x="7380" y="74167"/>
                </a:lnTo>
                <a:lnTo>
                  <a:pt x="23215" y="77749"/>
                </a:lnTo>
                <a:lnTo>
                  <a:pt x="24548" y="77726"/>
                </a:lnTo>
                <a:lnTo>
                  <a:pt x="39491" y="73432"/>
                </a:lnTo>
                <a:lnTo>
                  <a:pt x="45542" y="63766"/>
                </a:lnTo>
                <a:close/>
              </a:path>
            </a:pathLst>
          </a:custGeom>
          <a:solidFill>
            <a:srgbClr val="3839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565044" y="2140096"/>
            <a:ext cx="52006" cy="4406"/>
          </a:xfrm>
          <a:custGeom>
            <a:avLst/>
            <a:gdLst/>
            <a:ahLst/>
            <a:cxnLst/>
            <a:rect l="l" t="t" r="r" b="b"/>
            <a:pathLst>
              <a:path w="52006" h="4406">
                <a:moveTo>
                  <a:pt x="0" y="0"/>
                </a:moveTo>
                <a:lnTo>
                  <a:pt x="52006" y="4406"/>
                </a:lnTo>
                <a:lnTo>
                  <a:pt x="51856" y="0"/>
                </a:lnTo>
                <a:lnTo>
                  <a:pt x="0" y="0"/>
                </a:lnTo>
                <a:close/>
              </a:path>
            </a:pathLst>
          </a:custGeom>
          <a:solidFill>
            <a:srgbClr val="3839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342896" y="1987543"/>
            <a:ext cx="282092" cy="161366"/>
          </a:xfrm>
          <a:custGeom>
            <a:avLst/>
            <a:gdLst/>
            <a:ahLst/>
            <a:cxnLst/>
            <a:rect l="l" t="t" r="r" b="b"/>
            <a:pathLst>
              <a:path w="282092" h="161366">
                <a:moveTo>
                  <a:pt x="9203" y="100296"/>
                </a:moveTo>
                <a:lnTo>
                  <a:pt x="5490" y="112765"/>
                </a:lnTo>
                <a:lnTo>
                  <a:pt x="2704" y="125669"/>
                </a:lnTo>
                <a:lnTo>
                  <a:pt x="880" y="138968"/>
                </a:lnTo>
                <a:lnTo>
                  <a:pt x="50" y="152624"/>
                </a:lnTo>
                <a:lnTo>
                  <a:pt x="0" y="156959"/>
                </a:lnTo>
                <a:lnTo>
                  <a:pt x="7937" y="156959"/>
                </a:lnTo>
                <a:lnTo>
                  <a:pt x="8506" y="143063"/>
                </a:lnTo>
                <a:lnTo>
                  <a:pt x="10181" y="129559"/>
                </a:lnTo>
                <a:lnTo>
                  <a:pt x="12916" y="116502"/>
                </a:lnTo>
                <a:lnTo>
                  <a:pt x="16666" y="103944"/>
                </a:lnTo>
                <a:lnTo>
                  <a:pt x="21385" y="91941"/>
                </a:lnTo>
                <a:lnTo>
                  <a:pt x="27026" y="80545"/>
                </a:lnTo>
                <a:lnTo>
                  <a:pt x="33543" y="69811"/>
                </a:lnTo>
                <a:lnTo>
                  <a:pt x="40891" y="59792"/>
                </a:lnTo>
                <a:lnTo>
                  <a:pt x="47612" y="52031"/>
                </a:lnTo>
                <a:lnTo>
                  <a:pt x="56815" y="42697"/>
                </a:lnTo>
                <a:lnTo>
                  <a:pt x="66773" y="34327"/>
                </a:lnTo>
                <a:lnTo>
                  <a:pt x="77437" y="27003"/>
                </a:lnTo>
                <a:lnTo>
                  <a:pt x="88757" y="20803"/>
                </a:lnTo>
                <a:lnTo>
                  <a:pt x="100683" y="15806"/>
                </a:lnTo>
                <a:lnTo>
                  <a:pt x="113166" y="12093"/>
                </a:lnTo>
                <a:lnTo>
                  <a:pt x="126155" y="9743"/>
                </a:lnTo>
                <a:lnTo>
                  <a:pt x="139602" y="8834"/>
                </a:lnTo>
                <a:lnTo>
                  <a:pt x="141046" y="8826"/>
                </a:lnTo>
                <a:lnTo>
                  <a:pt x="154288" y="9578"/>
                </a:lnTo>
                <a:lnTo>
                  <a:pt x="167210" y="11779"/>
                </a:lnTo>
                <a:lnTo>
                  <a:pt x="179731" y="15351"/>
                </a:lnTo>
                <a:lnTo>
                  <a:pt x="191772" y="20215"/>
                </a:lnTo>
                <a:lnTo>
                  <a:pt x="203255" y="26291"/>
                </a:lnTo>
                <a:lnTo>
                  <a:pt x="214098" y="33499"/>
                </a:lnTo>
                <a:lnTo>
                  <a:pt x="224223" y="41760"/>
                </a:lnTo>
                <a:lnTo>
                  <a:pt x="233550" y="50995"/>
                </a:lnTo>
                <a:lnTo>
                  <a:pt x="242493" y="61414"/>
                </a:lnTo>
                <a:lnTo>
                  <a:pt x="249703" y="71557"/>
                </a:lnTo>
                <a:lnTo>
                  <a:pt x="256075" y="82407"/>
                </a:lnTo>
                <a:lnTo>
                  <a:pt x="261564" y="93908"/>
                </a:lnTo>
                <a:lnTo>
                  <a:pt x="266122" y="106008"/>
                </a:lnTo>
                <a:lnTo>
                  <a:pt x="269705" y="118653"/>
                </a:lnTo>
                <a:lnTo>
                  <a:pt x="272266" y="131790"/>
                </a:lnTo>
                <a:lnTo>
                  <a:pt x="273759" y="145363"/>
                </a:lnTo>
                <a:lnTo>
                  <a:pt x="274004" y="152552"/>
                </a:lnTo>
                <a:lnTo>
                  <a:pt x="277685" y="152552"/>
                </a:lnTo>
                <a:lnTo>
                  <a:pt x="277685" y="156959"/>
                </a:lnTo>
                <a:lnTo>
                  <a:pt x="274154" y="156959"/>
                </a:lnTo>
                <a:lnTo>
                  <a:pt x="222148" y="152552"/>
                </a:lnTo>
                <a:lnTo>
                  <a:pt x="222148" y="161366"/>
                </a:lnTo>
                <a:lnTo>
                  <a:pt x="282092" y="161366"/>
                </a:lnTo>
                <a:lnTo>
                  <a:pt x="282092" y="156959"/>
                </a:lnTo>
                <a:lnTo>
                  <a:pt x="281554" y="143234"/>
                </a:lnTo>
                <a:lnTo>
                  <a:pt x="279969" y="129852"/>
                </a:lnTo>
                <a:lnTo>
                  <a:pt x="277383" y="116851"/>
                </a:lnTo>
                <a:lnTo>
                  <a:pt x="273842" y="104270"/>
                </a:lnTo>
                <a:lnTo>
                  <a:pt x="269390" y="92149"/>
                </a:lnTo>
                <a:lnTo>
                  <a:pt x="264074" y="80527"/>
                </a:lnTo>
                <a:lnTo>
                  <a:pt x="257938" y="69442"/>
                </a:lnTo>
                <a:lnTo>
                  <a:pt x="251028" y="58934"/>
                </a:lnTo>
                <a:lnTo>
                  <a:pt x="243390" y="49042"/>
                </a:lnTo>
                <a:lnTo>
                  <a:pt x="231640" y="36492"/>
                </a:lnTo>
                <a:lnTo>
                  <a:pt x="221776" y="28042"/>
                </a:lnTo>
                <a:lnTo>
                  <a:pt x="211155" y="20574"/>
                </a:lnTo>
                <a:lnTo>
                  <a:pt x="199858" y="14156"/>
                </a:lnTo>
                <a:lnTo>
                  <a:pt x="187968" y="8851"/>
                </a:lnTo>
                <a:lnTo>
                  <a:pt x="175566" y="4727"/>
                </a:lnTo>
                <a:lnTo>
                  <a:pt x="162736" y="1849"/>
                </a:lnTo>
                <a:lnTo>
                  <a:pt x="149559" y="283"/>
                </a:lnTo>
                <a:lnTo>
                  <a:pt x="141046" y="0"/>
                </a:lnTo>
                <a:lnTo>
                  <a:pt x="127785" y="688"/>
                </a:lnTo>
                <a:lnTo>
                  <a:pt x="114806" y="2712"/>
                </a:lnTo>
                <a:lnTo>
                  <a:pt x="102182" y="6005"/>
                </a:lnTo>
                <a:lnTo>
                  <a:pt x="89984" y="10505"/>
                </a:lnTo>
                <a:lnTo>
                  <a:pt x="78285" y="16146"/>
                </a:lnTo>
                <a:lnTo>
                  <a:pt x="67157" y="22864"/>
                </a:lnTo>
                <a:lnTo>
                  <a:pt x="56673" y="30595"/>
                </a:lnTo>
                <a:lnTo>
                  <a:pt x="46905" y="39274"/>
                </a:lnTo>
                <a:lnTo>
                  <a:pt x="40551" y="45859"/>
                </a:lnTo>
                <a:lnTo>
                  <a:pt x="32686" y="55561"/>
                </a:lnTo>
                <a:lnTo>
                  <a:pt x="25587" y="65896"/>
                </a:lnTo>
                <a:lnTo>
                  <a:pt x="19284" y="76822"/>
                </a:lnTo>
                <a:lnTo>
                  <a:pt x="13812" y="88302"/>
                </a:lnTo>
                <a:lnTo>
                  <a:pt x="9203" y="100296"/>
                </a:lnTo>
                <a:close/>
              </a:path>
            </a:pathLst>
          </a:custGeom>
          <a:solidFill>
            <a:srgbClr val="3839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298827" y="2021016"/>
            <a:ext cx="279438" cy="427231"/>
          </a:xfrm>
          <a:custGeom>
            <a:avLst/>
            <a:gdLst/>
            <a:ahLst/>
            <a:cxnLst/>
            <a:rect l="l" t="t" r="r" b="b"/>
            <a:pathLst>
              <a:path w="279438" h="427231">
                <a:moveTo>
                  <a:pt x="90792" y="114570"/>
                </a:moveTo>
                <a:lnTo>
                  <a:pt x="90846" y="122680"/>
                </a:lnTo>
                <a:lnTo>
                  <a:pt x="91972" y="135914"/>
                </a:lnTo>
                <a:lnTo>
                  <a:pt x="95199" y="147171"/>
                </a:lnTo>
                <a:lnTo>
                  <a:pt x="97840" y="154219"/>
                </a:lnTo>
                <a:lnTo>
                  <a:pt x="102260" y="159515"/>
                </a:lnTo>
                <a:lnTo>
                  <a:pt x="107543" y="162157"/>
                </a:lnTo>
                <a:lnTo>
                  <a:pt x="108380" y="164645"/>
                </a:lnTo>
                <a:lnTo>
                  <a:pt x="113947" y="177821"/>
                </a:lnTo>
                <a:lnTo>
                  <a:pt x="120714" y="188899"/>
                </a:lnTo>
                <a:lnTo>
                  <a:pt x="128737" y="198193"/>
                </a:lnTo>
                <a:lnTo>
                  <a:pt x="138073" y="206020"/>
                </a:lnTo>
                <a:lnTo>
                  <a:pt x="148780" y="212695"/>
                </a:lnTo>
                <a:lnTo>
                  <a:pt x="160915" y="218534"/>
                </a:lnTo>
                <a:lnTo>
                  <a:pt x="174536" y="223853"/>
                </a:lnTo>
                <a:lnTo>
                  <a:pt x="179832" y="225619"/>
                </a:lnTo>
                <a:lnTo>
                  <a:pt x="192176" y="225619"/>
                </a:lnTo>
                <a:lnTo>
                  <a:pt x="197988" y="224636"/>
                </a:lnTo>
                <a:lnTo>
                  <a:pt x="210216" y="220584"/>
                </a:lnTo>
                <a:lnTo>
                  <a:pt x="221977" y="214210"/>
                </a:lnTo>
                <a:lnTo>
                  <a:pt x="232954" y="205931"/>
                </a:lnTo>
                <a:lnTo>
                  <a:pt x="242831" y="196168"/>
                </a:lnTo>
                <a:lnTo>
                  <a:pt x="251290" y="185339"/>
                </a:lnTo>
                <a:lnTo>
                  <a:pt x="258015" y="173862"/>
                </a:lnTo>
                <a:lnTo>
                  <a:pt x="262686" y="162157"/>
                </a:lnTo>
                <a:lnTo>
                  <a:pt x="267982" y="158626"/>
                </a:lnTo>
                <a:lnTo>
                  <a:pt x="272389" y="153343"/>
                </a:lnTo>
                <a:lnTo>
                  <a:pt x="275031" y="147171"/>
                </a:lnTo>
                <a:lnTo>
                  <a:pt x="276061" y="143826"/>
                </a:lnTo>
                <a:lnTo>
                  <a:pt x="278522" y="131943"/>
                </a:lnTo>
                <a:lnTo>
                  <a:pt x="279438" y="118088"/>
                </a:lnTo>
                <a:lnTo>
                  <a:pt x="279438" y="114570"/>
                </a:lnTo>
                <a:lnTo>
                  <a:pt x="275920" y="111915"/>
                </a:lnTo>
                <a:lnTo>
                  <a:pt x="275031" y="111915"/>
                </a:lnTo>
                <a:lnTo>
                  <a:pt x="272389" y="110163"/>
                </a:lnTo>
                <a:lnTo>
                  <a:pt x="273825" y="97022"/>
                </a:lnTo>
                <a:lnTo>
                  <a:pt x="274399" y="81585"/>
                </a:lnTo>
                <a:lnTo>
                  <a:pt x="273556" y="67592"/>
                </a:lnTo>
                <a:lnTo>
                  <a:pt x="271286" y="55020"/>
                </a:lnTo>
                <a:lnTo>
                  <a:pt x="267576" y="43847"/>
                </a:lnTo>
                <a:lnTo>
                  <a:pt x="262416" y="34051"/>
                </a:lnTo>
                <a:lnTo>
                  <a:pt x="255794" y="25607"/>
                </a:lnTo>
                <a:lnTo>
                  <a:pt x="247700" y="18494"/>
                </a:lnTo>
                <a:lnTo>
                  <a:pt x="235966" y="11314"/>
                </a:lnTo>
                <a:lnTo>
                  <a:pt x="224763" y="6580"/>
                </a:lnTo>
                <a:lnTo>
                  <a:pt x="212714" y="3116"/>
                </a:lnTo>
                <a:lnTo>
                  <a:pt x="200074" y="923"/>
                </a:lnTo>
                <a:lnTo>
                  <a:pt x="187096" y="0"/>
                </a:lnTo>
                <a:lnTo>
                  <a:pt x="174035" y="346"/>
                </a:lnTo>
                <a:lnTo>
                  <a:pt x="161143" y="1964"/>
                </a:lnTo>
                <a:lnTo>
                  <a:pt x="148676" y="4851"/>
                </a:lnTo>
                <a:lnTo>
                  <a:pt x="136887" y="9009"/>
                </a:lnTo>
                <a:lnTo>
                  <a:pt x="126029" y="14437"/>
                </a:lnTo>
                <a:lnTo>
                  <a:pt x="116357" y="21136"/>
                </a:lnTo>
                <a:lnTo>
                  <a:pt x="111773" y="25112"/>
                </a:lnTo>
                <a:lnTo>
                  <a:pt x="104835" y="32875"/>
                </a:lnTo>
                <a:lnTo>
                  <a:pt x="99542" y="41652"/>
                </a:lnTo>
                <a:lnTo>
                  <a:pt x="95822" y="51737"/>
                </a:lnTo>
                <a:lnTo>
                  <a:pt x="93601" y="63424"/>
                </a:lnTo>
                <a:lnTo>
                  <a:pt x="92806" y="77007"/>
                </a:lnTo>
                <a:lnTo>
                  <a:pt x="93363" y="92781"/>
                </a:lnTo>
                <a:lnTo>
                  <a:pt x="95199" y="111039"/>
                </a:lnTo>
                <a:lnTo>
                  <a:pt x="93433" y="111915"/>
                </a:lnTo>
                <a:lnTo>
                  <a:pt x="90792" y="114570"/>
                </a:lnTo>
                <a:close/>
              </a:path>
              <a:path w="279438" h="427231">
                <a:moveTo>
                  <a:pt x="280" y="397751"/>
                </a:moveTo>
                <a:lnTo>
                  <a:pt x="7877" y="403295"/>
                </a:lnTo>
                <a:lnTo>
                  <a:pt x="18457" y="408273"/>
                </a:lnTo>
                <a:lnTo>
                  <a:pt x="31777" y="412770"/>
                </a:lnTo>
                <a:lnTo>
                  <a:pt x="47599" y="416868"/>
                </a:lnTo>
                <a:lnTo>
                  <a:pt x="54648" y="391303"/>
                </a:lnTo>
                <a:lnTo>
                  <a:pt x="71399" y="420386"/>
                </a:lnTo>
                <a:lnTo>
                  <a:pt x="89965" y="422811"/>
                </a:lnTo>
                <a:lnTo>
                  <a:pt x="101936" y="424030"/>
                </a:lnTo>
                <a:lnTo>
                  <a:pt x="114293" y="425050"/>
                </a:lnTo>
                <a:lnTo>
                  <a:pt x="126978" y="425873"/>
                </a:lnTo>
                <a:lnTo>
                  <a:pt x="139929" y="426500"/>
                </a:lnTo>
                <a:lnTo>
                  <a:pt x="153088" y="426935"/>
                </a:lnTo>
                <a:lnTo>
                  <a:pt x="166395" y="427177"/>
                </a:lnTo>
                <a:lnTo>
                  <a:pt x="179790" y="427231"/>
                </a:lnTo>
                <a:lnTo>
                  <a:pt x="193212" y="427096"/>
                </a:lnTo>
                <a:lnTo>
                  <a:pt x="206603" y="426777"/>
                </a:lnTo>
                <a:lnTo>
                  <a:pt x="219902" y="426273"/>
                </a:lnTo>
                <a:lnTo>
                  <a:pt x="233050" y="425589"/>
                </a:lnTo>
                <a:lnTo>
                  <a:pt x="245986" y="424724"/>
                </a:lnTo>
                <a:lnTo>
                  <a:pt x="258651" y="423682"/>
                </a:lnTo>
                <a:lnTo>
                  <a:pt x="270986" y="422464"/>
                </a:lnTo>
                <a:lnTo>
                  <a:pt x="282930" y="421073"/>
                </a:lnTo>
                <a:lnTo>
                  <a:pt x="294424" y="419509"/>
                </a:lnTo>
                <a:lnTo>
                  <a:pt x="310299" y="391303"/>
                </a:lnTo>
                <a:lnTo>
                  <a:pt x="318223" y="415103"/>
                </a:lnTo>
                <a:lnTo>
                  <a:pt x="337115" y="410756"/>
                </a:lnTo>
                <a:lnTo>
                  <a:pt x="349966" y="406734"/>
                </a:lnTo>
                <a:lnTo>
                  <a:pt x="360758" y="402284"/>
                </a:lnTo>
                <a:lnTo>
                  <a:pt x="369354" y="397475"/>
                </a:lnTo>
                <a:lnTo>
                  <a:pt x="370135" y="380935"/>
                </a:lnTo>
                <a:lnTo>
                  <a:pt x="369652" y="368382"/>
                </a:lnTo>
                <a:lnTo>
                  <a:pt x="368345" y="355388"/>
                </a:lnTo>
                <a:lnTo>
                  <a:pt x="366252" y="342124"/>
                </a:lnTo>
                <a:lnTo>
                  <a:pt x="363411" y="328760"/>
                </a:lnTo>
                <a:lnTo>
                  <a:pt x="359859" y="315469"/>
                </a:lnTo>
                <a:lnTo>
                  <a:pt x="355633" y="302421"/>
                </a:lnTo>
                <a:lnTo>
                  <a:pt x="350770" y="289788"/>
                </a:lnTo>
                <a:lnTo>
                  <a:pt x="345309" y="277741"/>
                </a:lnTo>
                <a:lnTo>
                  <a:pt x="339287" y="266451"/>
                </a:lnTo>
                <a:lnTo>
                  <a:pt x="332740" y="256090"/>
                </a:lnTo>
                <a:lnTo>
                  <a:pt x="325706" y="246829"/>
                </a:lnTo>
                <a:lnTo>
                  <a:pt x="318223" y="238839"/>
                </a:lnTo>
                <a:lnTo>
                  <a:pt x="281203" y="238839"/>
                </a:lnTo>
                <a:lnTo>
                  <a:pt x="271513" y="239716"/>
                </a:lnTo>
                <a:lnTo>
                  <a:pt x="262686" y="238839"/>
                </a:lnTo>
                <a:lnTo>
                  <a:pt x="256527" y="235309"/>
                </a:lnTo>
                <a:lnTo>
                  <a:pt x="213321" y="334013"/>
                </a:lnTo>
                <a:lnTo>
                  <a:pt x="201866" y="270564"/>
                </a:lnTo>
                <a:lnTo>
                  <a:pt x="210680" y="267033"/>
                </a:lnTo>
                <a:lnTo>
                  <a:pt x="209804" y="257343"/>
                </a:lnTo>
                <a:lnTo>
                  <a:pt x="173659" y="257343"/>
                </a:lnTo>
                <a:lnTo>
                  <a:pt x="173659" y="267033"/>
                </a:lnTo>
                <a:lnTo>
                  <a:pt x="182473" y="270564"/>
                </a:lnTo>
                <a:lnTo>
                  <a:pt x="170129" y="336667"/>
                </a:lnTo>
                <a:lnTo>
                  <a:pt x="119888" y="231778"/>
                </a:lnTo>
                <a:lnTo>
                  <a:pt x="117232" y="234371"/>
                </a:lnTo>
                <a:lnTo>
                  <a:pt x="106316" y="239687"/>
                </a:lnTo>
                <a:lnTo>
                  <a:pt x="92557" y="240592"/>
                </a:lnTo>
                <a:lnTo>
                  <a:pt x="51866" y="240715"/>
                </a:lnTo>
                <a:lnTo>
                  <a:pt x="42538" y="250093"/>
                </a:lnTo>
                <a:lnTo>
                  <a:pt x="34381" y="260595"/>
                </a:lnTo>
                <a:lnTo>
                  <a:pt x="27319" y="272037"/>
                </a:lnTo>
                <a:lnTo>
                  <a:pt x="21274" y="284233"/>
                </a:lnTo>
                <a:lnTo>
                  <a:pt x="16170" y="296999"/>
                </a:lnTo>
                <a:lnTo>
                  <a:pt x="11930" y="310150"/>
                </a:lnTo>
                <a:lnTo>
                  <a:pt x="8477" y="323502"/>
                </a:lnTo>
                <a:lnTo>
                  <a:pt x="5735" y="336869"/>
                </a:lnTo>
                <a:lnTo>
                  <a:pt x="3627" y="350068"/>
                </a:lnTo>
                <a:lnTo>
                  <a:pt x="2077" y="362912"/>
                </a:lnTo>
                <a:lnTo>
                  <a:pt x="1006" y="375218"/>
                </a:lnTo>
                <a:lnTo>
                  <a:pt x="339" y="386801"/>
                </a:lnTo>
                <a:lnTo>
                  <a:pt x="0" y="397475"/>
                </a:lnTo>
                <a:lnTo>
                  <a:pt x="280" y="397751"/>
                </a:lnTo>
                <a:close/>
              </a:path>
            </a:pathLst>
          </a:custGeom>
          <a:solidFill>
            <a:srgbClr val="3839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965723" y="2060525"/>
            <a:ext cx="179997" cy="257403"/>
          </a:xfrm>
          <a:custGeom>
            <a:avLst/>
            <a:gdLst/>
            <a:ahLst/>
            <a:cxnLst/>
            <a:rect l="l" t="t" r="r" b="b"/>
            <a:pathLst>
              <a:path w="179997" h="257403">
                <a:moveTo>
                  <a:pt x="22415" y="195948"/>
                </a:moveTo>
                <a:lnTo>
                  <a:pt x="22415" y="173418"/>
                </a:lnTo>
                <a:lnTo>
                  <a:pt x="60718" y="173418"/>
                </a:lnTo>
                <a:lnTo>
                  <a:pt x="69392" y="236918"/>
                </a:lnTo>
                <a:lnTo>
                  <a:pt x="60718" y="147472"/>
                </a:lnTo>
                <a:lnTo>
                  <a:pt x="60718" y="155676"/>
                </a:lnTo>
                <a:lnTo>
                  <a:pt x="22415" y="155676"/>
                </a:lnTo>
                <a:lnTo>
                  <a:pt x="22415" y="147472"/>
                </a:lnTo>
                <a:lnTo>
                  <a:pt x="22415" y="213017"/>
                </a:lnTo>
                <a:lnTo>
                  <a:pt x="22415" y="195948"/>
                </a:lnTo>
                <a:close/>
              </a:path>
              <a:path w="179997" h="257403">
                <a:moveTo>
                  <a:pt x="155422" y="257403"/>
                </a:moveTo>
                <a:lnTo>
                  <a:pt x="153974" y="219849"/>
                </a:lnTo>
                <a:lnTo>
                  <a:pt x="153974" y="236918"/>
                </a:lnTo>
                <a:lnTo>
                  <a:pt x="69392" y="236918"/>
                </a:lnTo>
                <a:lnTo>
                  <a:pt x="60718" y="219849"/>
                </a:lnTo>
                <a:lnTo>
                  <a:pt x="60718" y="236918"/>
                </a:lnTo>
                <a:lnTo>
                  <a:pt x="23850" y="257403"/>
                </a:lnTo>
                <a:lnTo>
                  <a:pt x="155422" y="257403"/>
                </a:lnTo>
                <a:close/>
              </a:path>
              <a:path w="179997" h="257403">
                <a:moveTo>
                  <a:pt x="4254" y="9972"/>
                </a:moveTo>
                <a:lnTo>
                  <a:pt x="0" y="23215"/>
                </a:lnTo>
                <a:lnTo>
                  <a:pt x="0" y="234873"/>
                </a:lnTo>
                <a:lnTo>
                  <a:pt x="1559" y="242788"/>
                </a:lnTo>
                <a:lnTo>
                  <a:pt x="10222" y="253273"/>
                </a:lnTo>
                <a:lnTo>
                  <a:pt x="23850" y="257403"/>
                </a:lnTo>
                <a:lnTo>
                  <a:pt x="60718" y="236918"/>
                </a:lnTo>
                <a:lnTo>
                  <a:pt x="22415" y="236918"/>
                </a:lnTo>
                <a:lnTo>
                  <a:pt x="22415" y="219849"/>
                </a:lnTo>
                <a:lnTo>
                  <a:pt x="60718" y="219849"/>
                </a:lnTo>
                <a:lnTo>
                  <a:pt x="69392" y="236918"/>
                </a:lnTo>
                <a:lnTo>
                  <a:pt x="60718" y="173418"/>
                </a:lnTo>
                <a:lnTo>
                  <a:pt x="60718" y="190487"/>
                </a:lnTo>
                <a:lnTo>
                  <a:pt x="22415" y="190487"/>
                </a:lnTo>
                <a:lnTo>
                  <a:pt x="22415" y="195948"/>
                </a:lnTo>
                <a:lnTo>
                  <a:pt x="60718" y="195948"/>
                </a:lnTo>
                <a:lnTo>
                  <a:pt x="60718" y="213017"/>
                </a:lnTo>
                <a:lnTo>
                  <a:pt x="22415" y="213017"/>
                </a:lnTo>
                <a:lnTo>
                  <a:pt x="22415" y="147472"/>
                </a:lnTo>
                <a:lnTo>
                  <a:pt x="20243" y="127673"/>
                </a:lnTo>
                <a:lnTo>
                  <a:pt x="20243" y="36868"/>
                </a:lnTo>
                <a:lnTo>
                  <a:pt x="15088" y="1623"/>
                </a:lnTo>
                <a:lnTo>
                  <a:pt x="4254" y="9972"/>
                </a:lnTo>
                <a:close/>
              </a:path>
              <a:path w="179997" h="257403">
                <a:moveTo>
                  <a:pt x="55664" y="21843"/>
                </a:moveTo>
                <a:lnTo>
                  <a:pt x="159029" y="36868"/>
                </a:lnTo>
                <a:lnTo>
                  <a:pt x="118554" y="21843"/>
                </a:lnTo>
                <a:lnTo>
                  <a:pt x="55664" y="21843"/>
                </a:lnTo>
                <a:close/>
              </a:path>
              <a:path w="179997" h="257403">
                <a:moveTo>
                  <a:pt x="67233" y="141338"/>
                </a:moveTo>
                <a:lnTo>
                  <a:pt x="70840" y="137236"/>
                </a:lnTo>
                <a:lnTo>
                  <a:pt x="105536" y="137236"/>
                </a:lnTo>
                <a:lnTo>
                  <a:pt x="109880" y="141338"/>
                </a:lnTo>
                <a:lnTo>
                  <a:pt x="115658" y="147472"/>
                </a:lnTo>
                <a:lnTo>
                  <a:pt x="153974" y="147472"/>
                </a:lnTo>
                <a:lnTo>
                  <a:pt x="153974" y="155676"/>
                </a:lnTo>
                <a:lnTo>
                  <a:pt x="115658" y="155676"/>
                </a:lnTo>
                <a:lnTo>
                  <a:pt x="115658" y="147472"/>
                </a:lnTo>
                <a:lnTo>
                  <a:pt x="115658" y="195948"/>
                </a:lnTo>
                <a:lnTo>
                  <a:pt x="153974" y="195948"/>
                </a:lnTo>
                <a:lnTo>
                  <a:pt x="115658" y="190487"/>
                </a:lnTo>
                <a:lnTo>
                  <a:pt x="115658" y="173418"/>
                </a:lnTo>
                <a:lnTo>
                  <a:pt x="153974" y="173418"/>
                </a:lnTo>
                <a:lnTo>
                  <a:pt x="155422" y="257403"/>
                </a:lnTo>
                <a:lnTo>
                  <a:pt x="164632" y="255771"/>
                </a:lnTo>
                <a:lnTo>
                  <a:pt x="175715" y="247569"/>
                </a:lnTo>
                <a:lnTo>
                  <a:pt x="179997" y="234873"/>
                </a:lnTo>
                <a:lnTo>
                  <a:pt x="179997" y="23215"/>
                </a:lnTo>
                <a:lnTo>
                  <a:pt x="178107" y="14157"/>
                </a:lnTo>
                <a:lnTo>
                  <a:pt x="169252" y="3936"/>
                </a:lnTo>
                <a:lnTo>
                  <a:pt x="155422" y="0"/>
                </a:lnTo>
                <a:lnTo>
                  <a:pt x="23850" y="0"/>
                </a:lnTo>
                <a:lnTo>
                  <a:pt x="15088" y="1623"/>
                </a:lnTo>
                <a:lnTo>
                  <a:pt x="20243" y="36868"/>
                </a:lnTo>
                <a:lnTo>
                  <a:pt x="159029" y="36868"/>
                </a:lnTo>
                <a:lnTo>
                  <a:pt x="55664" y="21843"/>
                </a:lnTo>
                <a:lnTo>
                  <a:pt x="55664" y="12293"/>
                </a:lnTo>
                <a:lnTo>
                  <a:pt x="118554" y="12293"/>
                </a:lnTo>
                <a:lnTo>
                  <a:pt x="118554" y="21843"/>
                </a:lnTo>
                <a:lnTo>
                  <a:pt x="159029" y="36868"/>
                </a:lnTo>
                <a:lnTo>
                  <a:pt x="159029" y="127673"/>
                </a:lnTo>
                <a:lnTo>
                  <a:pt x="20243" y="127673"/>
                </a:lnTo>
                <a:lnTo>
                  <a:pt x="22415" y="147472"/>
                </a:lnTo>
                <a:lnTo>
                  <a:pt x="60718" y="147472"/>
                </a:lnTo>
                <a:lnTo>
                  <a:pt x="69392" y="236918"/>
                </a:lnTo>
                <a:lnTo>
                  <a:pt x="69392" y="219849"/>
                </a:lnTo>
                <a:lnTo>
                  <a:pt x="107708" y="219849"/>
                </a:lnTo>
                <a:lnTo>
                  <a:pt x="107708" y="236918"/>
                </a:lnTo>
                <a:lnTo>
                  <a:pt x="115658" y="236918"/>
                </a:lnTo>
                <a:lnTo>
                  <a:pt x="107708" y="190487"/>
                </a:lnTo>
                <a:lnTo>
                  <a:pt x="69392" y="190487"/>
                </a:lnTo>
                <a:lnTo>
                  <a:pt x="107708" y="195948"/>
                </a:lnTo>
                <a:lnTo>
                  <a:pt x="107708" y="213017"/>
                </a:lnTo>
                <a:lnTo>
                  <a:pt x="69392" y="213017"/>
                </a:lnTo>
                <a:lnTo>
                  <a:pt x="69392" y="173418"/>
                </a:lnTo>
                <a:lnTo>
                  <a:pt x="70840" y="165912"/>
                </a:lnTo>
                <a:lnTo>
                  <a:pt x="67233" y="162496"/>
                </a:lnTo>
                <a:lnTo>
                  <a:pt x="67233" y="141338"/>
                </a:lnTo>
                <a:close/>
              </a:path>
              <a:path w="179997" h="257403">
                <a:moveTo>
                  <a:pt x="69392" y="195948"/>
                </a:moveTo>
                <a:lnTo>
                  <a:pt x="107708" y="195948"/>
                </a:lnTo>
                <a:lnTo>
                  <a:pt x="69392" y="190487"/>
                </a:lnTo>
                <a:lnTo>
                  <a:pt x="69392" y="173418"/>
                </a:lnTo>
                <a:lnTo>
                  <a:pt x="69392" y="213017"/>
                </a:lnTo>
                <a:lnTo>
                  <a:pt x="69392" y="195948"/>
                </a:lnTo>
                <a:close/>
              </a:path>
              <a:path w="179997" h="257403">
                <a:moveTo>
                  <a:pt x="109880" y="141338"/>
                </a:moveTo>
                <a:lnTo>
                  <a:pt x="109880" y="162496"/>
                </a:lnTo>
                <a:lnTo>
                  <a:pt x="105536" y="165912"/>
                </a:lnTo>
                <a:lnTo>
                  <a:pt x="70840" y="165912"/>
                </a:lnTo>
                <a:lnTo>
                  <a:pt x="69392" y="173418"/>
                </a:lnTo>
                <a:lnTo>
                  <a:pt x="107708" y="173418"/>
                </a:lnTo>
                <a:lnTo>
                  <a:pt x="107708" y="190487"/>
                </a:lnTo>
                <a:lnTo>
                  <a:pt x="115658" y="236918"/>
                </a:lnTo>
                <a:lnTo>
                  <a:pt x="115658" y="219849"/>
                </a:lnTo>
                <a:lnTo>
                  <a:pt x="153974" y="219849"/>
                </a:lnTo>
                <a:lnTo>
                  <a:pt x="155422" y="257403"/>
                </a:lnTo>
                <a:lnTo>
                  <a:pt x="153974" y="173418"/>
                </a:lnTo>
                <a:lnTo>
                  <a:pt x="153974" y="190487"/>
                </a:lnTo>
                <a:lnTo>
                  <a:pt x="115658" y="190487"/>
                </a:lnTo>
                <a:lnTo>
                  <a:pt x="153974" y="195948"/>
                </a:lnTo>
                <a:lnTo>
                  <a:pt x="153974" y="213017"/>
                </a:lnTo>
                <a:lnTo>
                  <a:pt x="115658" y="213017"/>
                </a:lnTo>
                <a:lnTo>
                  <a:pt x="115658" y="147472"/>
                </a:lnTo>
                <a:lnTo>
                  <a:pt x="109880" y="141338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081381" y="2288909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035115" y="2288909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988138" y="2288909"/>
            <a:ext cx="38303" cy="0"/>
          </a:xfrm>
          <a:custGeom>
            <a:avLst/>
            <a:gdLst/>
            <a:ahLst/>
            <a:cxnLst/>
            <a:rect l="l" t="t" r="r" b="b"/>
            <a:pathLst>
              <a:path w="38303">
                <a:moveTo>
                  <a:pt x="0" y="0"/>
                </a:moveTo>
                <a:lnTo>
                  <a:pt x="38303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081381" y="2265008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035115" y="2265008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988138" y="2265008"/>
            <a:ext cx="38303" cy="0"/>
          </a:xfrm>
          <a:custGeom>
            <a:avLst/>
            <a:gdLst/>
            <a:ahLst/>
            <a:cxnLst/>
            <a:rect l="l" t="t" r="r" b="b"/>
            <a:pathLst>
              <a:path w="38303">
                <a:moveTo>
                  <a:pt x="0" y="0"/>
                </a:moveTo>
                <a:lnTo>
                  <a:pt x="38303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081381" y="2242478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035115" y="2242478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988138" y="2242478"/>
            <a:ext cx="38303" cy="0"/>
          </a:xfrm>
          <a:custGeom>
            <a:avLst/>
            <a:gdLst/>
            <a:ahLst/>
            <a:cxnLst/>
            <a:rect l="l" t="t" r="r" b="b"/>
            <a:pathLst>
              <a:path w="38303">
                <a:moveTo>
                  <a:pt x="0" y="0"/>
                </a:moveTo>
                <a:lnTo>
                  <a:pt x="38303" y="0"/>
                </a:lnTo>
              </a:path>
            </a:pathLst>
          </a:custGeom>
          <a:ln w="18338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081381" y="2212099"/>
            <a:ext cx="38315" cy="0"/>
          </a:xfrm>
          <a:custGeom>
            <a:avLst/>
            <a:gdLst/>
            <a:ahLst/>
            <a:cxnLst/>
            <a:rect l="l" t="t" r="r" b="b"/>
            <a:pathLst>
              <a:path w="38315">
                <a:moveTo>
                  <a:pt x="0" y="0"/>
                </a:moveTo>
                <a:lnTo>
                  <a:pt x="38315" y="0"/>
                </a:lnTo>
              </a:path>
            </a:pathLst>
          </a:custGeom>
          <a:ln w="9474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988138" y="2212099"/>
            <a:ext cx="38303" cy="0"/>
          </a:xfrm>
          <a:custGeom>
            <a:avLst/>
            <a:gdLst/>
            <a:ahLst/>
            <a:cxnLst/>
            <a:rect l="l" t="t" r="r" b="b"/>
            <a:pathLst>
              <a:path w="38303">
                <a:moveTo>
                  <a:pt x="0" y="0"/>
                </a:moveTo>
                <a:lnTo>
                  <a:pt x="38303" y="0"/>
                </a:lnTo>
              </a:path>
            </a:pathLst>
          </a:custGeom>
          <a:ln w="9474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021387" y="2077594"/>
            <a:ext cx="62890" cy="0"/>
          </a:xfrm>
          <a:custGeom>
            <a:avLst/>
            <a:gdLst/>
            <a:ahLst/>
            <a:cxnLst/>
            <a:rect l="l" t="t" r="r" b="b"/>
            <a:pathLst>
              <a:path w="62890">
                <a:moveTo>
                  <a:pt x="0" y="0"/>
                </a:moveTo>
                <a:lnTo>
                  <a:pt x="62890" y="0"/>
                </a:lnTo>
              </a:path>
            </a:pathLst>
          </a:custGeom>
          <a:ln w="1082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985966" y="2097393"/>
            <a:ext cx="138785" cy="90805"/>
          </a:xfrm>
          <a:custGeom>
            <a:avLst/>
            <a:gdLst/>
            <a:ahLst/>
            <a:cxnLst/>
            <a:rect l="l" t="t" r="r" b="b"/>
            <a:pathLst>
              <a:path w="138785" h="90805">
                <a:moveTo>
                  <a:pt x="0" y="90805"/>
                </a:moveTo>
                <a:lnTo>
                  <a:pt x="138785" y="90805"/>
                </a:lnTo>
                <a:lnTo>
                  <a:pt x="138785" y="0"/>
                </a:lnTo>
                <a:lnTo>
                  <a:pt x="0" y="0"/>
                </a:lnTo>
                <a:lnTo>
                  <a:pt x="0" y="9080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630483" y="1997072"/>
            <a:ext cx="352710" cy="441653"/>
          </a:xfrm>
          <a:custGeom>
            <a:avLst/>
            <a:gdLst/>
            <a:ahLst/>
            <a:cxnLst/>
            <a:rect l="l" t="t" r="r" b="b"/>
            <a:pathLst>
              <a:path w="352710" h="441653">
                <a:moveTo>
                  <a:pt x="91363" y="139560"/>
                </a:moveTo>
                <a:lnTo>
                  <a:pt x="86867" y="142557"/>
                </a:lnTo>
                <a:lnTo>
                  <a:pt x="86118" y="146316"/>
                </a:lnTo>
                <a:lnTo>
                  <a:pt x="87035" y="160505"/>
                </a:lnTo>
                <a:lnTo>
                  <a:pt x="89785" y="172032"/>
                </a:lnTo>
                <a:lnTo>
                  <a:pt x="90614" y="174078"/>
                </a:lnTo>
                <a:lnTo>
                  <a:pt x="93611" y="180822"/>
                </a:lnTo>
                <a:lnTo>
                  <a:pt x="97345" y="185331"/>
                </a:lnTo>
                <a:lnTo>
                  <a:pt x="103339" y="188328"/>
                </a:lnTo>
                <a:lnTo>
                  <a:pt x="107963" y="200762"/>
                </a:lnTo>
                <a:lnTo>
                  <a:pt x="113976" y="212068"/>
                </a:lnTo>
                <a:lnTo>
                  <a:pt x="121266" y="222248"/>
                </a:lnTo>
                <a:lnTo>
                  <a:pt x="125056" y="226593"/>
                </a:lnTo>
                <a:lnTo>
                  <a:pt x="121406" y="240099"/>
                </a:lnTo>
                <a:lnTo>
                  <a:pt x="116468" y="251254"/>
                </a:lnTo>
                <a:lnTo>
                  <a:pt x="114579" y="254355"/>
                </a:lnTo>
                <a:lnTo>
                  <a:pt x="104977" y="261651"/>
                </a:lnTo>
                <a:lnTo>
                  <a:pt x="92277" y="263703"/>
                </a:lnTo>
                <a:lnTo>
                  <a:pt x="88366" y="263359"/>
                </a:lnTo>
                <a:lnTo>
                  <a:pt x="50177" y="263359"/>
                </a:lnTo>
                <a:lnTo>
                  <a:pt x="40691" y="272892"/>
                </a:lnTo>
                <a:lnTo>
                  <a:pt x="32462" y="283567"/>
                </a:lnTo>
                <a:lnTo>
                  <a:pt x="25401" y="295183"/>
                </a:lnTo>
                <a:lnTo>
                  <a:pt x="19422" y="307537"/>
                </a:lnTo>
                <a:lnTo>
                  <a:pt x="14439" y="320424"/>
                </a:lnTo>
                <a:lnTo>
                  <a:pt x="10363" y="333644"/>
                </a:lnTo>
                <a:lnTo>
                  <a:pt x="7108" y="346992"/>
                </a:lnTo>
                <a:lnTo>
                  <a:pt x="4586" y="360265"/>
                </a:lnTo>
                <a:lnTo>
                  <a:pt x="2711" y="373262"/>
                </a:lnTo>
                <a:lnTo>
                  <a:pt x="1396" y="385778"/>
                </a:lnTo>
                <a:lnTo>
                  <a:pt x="553" y="397610"/>
                </a:lnTo>
                <a:lnTo>
                  <a:pt x="0" y="412673"/>
                </a:lnTo>
                <a:lnTo>
                  <a:pt x="7646" y="418324"/>
                </a:lnTo>
                <a:lnTo>
                  <a:pt x="31477" y="427754"/>
                </a:lnTo>
                <a:lnTo>
                  <a:pt x="47026" y="431544"/>
                </a:lnTo>
                <a:lnTo>
                  <a:pt x="64574" y="434724"/>
                </a:lnTo>
                <a:lnTo>
                  <a:pt x="83804" y="437300"/>
                </a:lnTo>
                <a:lnTo>
                  <a:pt x="104399" y="439275"/>
                </a:lnTo>
                <a:lnTo>
                  <a:pt x="126042" y="440656"/>
                </a:lnTo>
                <a:lnTo>
                  <a:pt x="148415" y="441447"/>
                </a:lnTo>
                <a:lnTo>
                  <a:pt x="171200" y="441653"/>
                </a:lnTo>
                <a:lnTo>
                  <a:pt x="194081" y="441280"/>
                </a:lnTo>
                <a:lnTo>
                  <a:pt x="216741" y="440332"/>
                </a:lnTo>
                <a:lnTo>
                  <a:pt x="238861" y="438815"/>
                </a:lnTo>
                <a:lnTo>
                  <a:pt x="260125" y="436733"/>
                </a:lnTo>
                <a:lnTo>
                  <a:pt x="280215" y="434092"/>
                </a:lnTo>
                <a:lnTo>
                  <a:pt x="298814" y="430897"/>
                </a:lnTo>
                <a:lnTo>
                  <a:pt x="315605" y="427152"/>
                </a:lnTo>
                <a:lnTo>
                  <a:pt x="330270" y="422863"/>
                </a:lnTo>
                <a:lnTo>
                  <a:pt x="342492" y="418035"/>
                </a:lnTo>
                <a:lnTo>
                  <a:pt x="352710" y="401098"/>
                </a:lnTo>
                <a:lnTo>
                  <a:pt x="352539" y="388775"/>
                </a:lnTo>
                <a:lnTo>
                  <a:pt x="351486" y="375900"/>
                </a:lnTo>
                <a:lnTo>
                  <a:pt x="349594" y="362670"/>
                </a:lnTo>
                <a:lnTo>
                  <a:pt x="346907" y="349281"/>
                </a:lnTo>
                <a:lnTo>
                  <a:pt x="343467" y="335928"/>
                </a:lnTo>
                <a:lnTo>
                  <a:pt x="339319" y="322810"/>
                </a:lnTo>
                <a:lnTo>
                  <a:pt x="334507" y="310121"/>
                </a:lnTo>
                <a:lnTo>
                  <a:pt x="329073" y="298058"/>
                </a:lnTo>
                <a:lnTo>
                  <a:pt x="323061" y="286817"/>
                </a:lnTo>
                <a:lnTo>
                  <a:pt x="316515" y="276594"/>
                </a:lnTo>
                <a:lnTo>
                  <a:pt x="304025" y="261861"/>
                </a:lnTo>
                <a:lnTo>
                  <a:pt x="268084" y="261861"/>
                </a:lnTo>
                <a:lnTo>
                  <a:pt x="259092" y="262610"/>
                </a:lnTo>
                <a:lnTo>
                  <a:pt x="250863" y="261861"/>
                </a:lnTo>
                <a:lnTo>
                  <a:pt x="244868" y="258864"/>
                </a:lnTo>
                <a:lnTo>
                  <a:pt x="238236" y="249702"/>
                </a:lnTo>
                <a:lnTo>
                  <a:pt x="233510" y="237769"/>
                </a:lnTo>
                <a:lnTo>
                  <a:pt x="230644" y="224345"/>
                </a:lnTo>
                <a:lnTo>
                  <a:pt x="238000" y="214138"/>
                </a:lnTo>
                <a:lnTo>
                  <a:pt x="244392" y="203064"/>
                </a:lnTo>
                <a:lnTo>
                  <a:pt x="249280" y="191120"/>
                </a:lnTo>
                <a:lnTo>
                  <a:pt x="250113" y="188328"/>
                </a:lnTo>
                <a:lnTo>
                  <a:pt x="255346" y="185331"/>
                </a:lnTo>
                <a:lnTo>
                  <a:pt x="259841" y="180073"/>
                </a:lnTo>
                <a:lnTo>
                  <a:pt x="262089" y="174078"/>
                </a:lnTo>
                <a:lnTo>
                  <a:pt x="265155" y="162980"/>
                </a:lnTo>
                <a:lnTo>
                  <a:pt x="265995" y="149657"/>
                </a:lnTo>
                <a:lnTo>
                  <a:pt x="265836" y="146316"/>
                </a:lnTo>
                <a:lnTo>
                  <a:pt x="265836" y="142557"/>
                </a:lnTo>
                <a:lnTo>
                  <a:pt x="262089" y="140309"/>
                </a:lnTo>
                <a:lnTo>
                  <a:pt x="259841" y="138810"/>
                </a:lnTo>
                <a:lnTo>
                  <a:pt x="261281" y="125009"/>
                </a:lnTo>
                <a:lnTo>
                  <a:pt x="261621" y="112147"/>
                </a:lnTo>
                <a:lnTo>
                  <a:pt x="260984" y="100343"/>
                </a:lnTo>
                <a:lnTo>
                  <a:pt x="260591" y="96786"/>
                </a:lnTo>
                <a:lnTo>
                  <a:pt x="291299" y="96786"/>
                </a:lnTo>
                <a:lnTo>
                  <a:pt x="285729" y="87799"/>
                </a:lnTo>
                <a:lnTo>
                  <a:pt x="272613" y="79908"/>
                </a:lnTo>
                <a:lnTo>
                  <a:pt x="271830" y="79540"/>
                </a:lnTo>
                <a:lnTo>
                  <a:pt x="268371" y="66241"/>
                </a:lnTo>
                <a:lnTo>
                  <a:pt x="263089" y="53734"/>
                </a:lnTo>
                <a:lnTo>
                  <a:pt x="256131" y="42167"/>
                </a:lnTo>
                <a:lnTo>
                  <a:pt x="247647" y="31689"/>
                </a:lnTo>
                <a:lnTo>
                  <a:pt x="237784" y="22449"/>
                </a:lnTo>
                <a:lnTo>
                  <a:pt x="226692" y="14595"/>
                </a:lnTo>
                <a:lnTo>
                  <a:pt x="214517" y="8275"/>
                </a:lnTo>
                <a:lnTo>
                  <a:pt x="201408" y="3639"/>
                </a:lnTo>
                <a:lnTo>
                  <a:pt x="187514" y="835"/>
                </a:lnTo>
                <a:lnTo>
                  <a:pt x="174485" y="0"/>
                </a:lnTo>
                <a:lnTo>
                  <a:pt x="159719" y="1057"/>
                </a:lnTo>
                <a:lnTo>
                  <a:pt x="145640" y="4130"/>
                </a:lnTo>
                <a:lnTo>
                  <a:pt x="132405" y="9074"/>
                </a:lnTo>
                <a:lnTo>
                  <a:pt x="120170" y="15741"/>
                </a:lnTo>
                <a:lnTo>
                  <a:pt x="109092" y="23986"/>
                </a:lnTo>
                <a:lnTo>
                  <a:pt x="99326" y="33662"/>
                </a:lnTo>
                <a:lnTo>
                  <a:pt x="91028" y="44623"/>
                </a:lnTo>
                <a:lnTo>
                  <a:pt x="84356" y="56721"/>
                </a:lnTo>
                <a:lnTo>
                  <a:pt x="79465" y="69812"/>
                </a:lnTo>
                <a:lnTo>
                  <a:pt x="76512" y="83748"/>
                </a:lnTo>
                <a:lnTo>
                  <a:pt x="75641" y="96786"/>
                </a:lnTo>
                <a:lnTo>
                  <a:pt x="89115" y="96786"/>
                </a:lnTo>
                <a:lnTo>
                  <a:pt x="88514" y="107524"/>
                </a:lnTo>
                <a:lnTo>
                  <a:pt x="89129" y="119821"/>
                </a:lnTo>
                <a:lnTo>
                  <a:pt x="90615" y="133681"/>
                </a:lnTo>
                <a:lnTo>
                  <a:pt x="91363" y="13956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344732" y="1762125"/>
            <a:ext cx="1592262" cy="892175"/>
          </a:xfrm>
          <a:custGeom>
            <a:avLst/>
            <a:gdLst/>
            <a:ahLst/>
            <a:cxnLst/>
            <a:rect l="l" t="t" r="r" b="b"/>
            <a:pathLst>
              <a:path w="1592262" h="892175">
                <a:moveTo>
                  <a:pt x="148704" y="0"/>
                </a:moveTo>
                <a:lnTo>
                  <a:pt x="1443570" y="0"/>
                </a:lnTo>
                <a:lnTo>
                  <a:pt x="1458267" y="717"/>
                </a:lnTo>
                <a:lnTo>
                  <a:pt x="1499642" y="10935"/>
                </a:lnTo>
                <a:lnTo>
                  <a:pt x="1535527" y="31838"/>
                </a:lnTo>
                <a:lnTo>
                  <a:pt x="1564102" y="61606"/>
                </a:lnTo>
                <a:lnTo>
                  <a:pt x="1583545" y="98417"/>
                </a:lnTo>
                <a:lnTo>
                  <a:pt x="1592037" y="140451"/>
                </a:lnTo>
                <a:lnTo>
                  <a:pt x="1592262" y="148704"/>
                </a:lnTo>
                <a:lnTo>
                  <a:pt x="1592262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937000" y="220821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140200" y="2208212"/>
            <a:ext cx="0" cy="2349500"/>
          </a:xfrm>
          <a:custGeom>
            <a:avLst/>
            <a:gdLst/>
            <a:ahLst/>
            <a:cxnLst/>
            <a:rect l="l" t="t" r="r" b="b"/>
            <a:pathLst>
              <a:path h="2349500">
                <a:moveTo>
                  <a:pt x="0" y="0"/>
                </a:moveTo>
                <a:lnTo>
                  <a:pt x="0" y="234950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937000" y="456882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803522" y="1825625"/>
            <a:ext cx="654050" cy="146050"/>
          </a:xfrm>
          <a:custGeom>
            <a:avLst/>
            <a:gdLst/>
            <a:ahLst/>
            <a:cxnLst/>
            <a:rect l="l" t="t" r="r" b="b"/>
            <a:pathLst>
              <a:path w="654050" h="146050">
                <a:moveTo>
                  <a:pt x="25810" y="62849"/>
                </a:moveTo>
                <a:lnTo>
                  <a:pt x="18486" y="74629"/>
                </a:lnTo>
                <a:lnTo>
                  <a:pt x="12280" y="87126"/>
                </a:lnTo>
                <a:lnTo>
                  <a:pt x="7262" y="100270"/>
                </a:lnTo>
                <a:lnTo>
                  <a:pt x="3502" y="113991"/>
                </a:lnTo>
                <a:lnTo>
                  <a:pt x="1069" y="128219"/>
                </a:lnTo>
                <a:lnTo>
                  <a:pt x="33" y="142882"/>
                </a:lnTo>
                <a:lnTo>
                  <a:pt x="0" y="146050"/>
                </a:lnTo>
                <a:lnTo>
                  <a:pt x="24828" y="146050"/>
                </a:lnTo>
                <a:lnTo>
                  <a:pt x="25571" y="132430"/>
                </a:lnTo>
                <a:lnTo>
                  <a:pt x="27752" y="119305"/>
                </a:lnTo>
                <a:lnTo>
                  <a:pt x="36128" y="94774"/>
                </a:lnTo>
                <a:lnTo>
                  <a:pt x="49361" y="72932"/>
                </a:lnTo>
                <a:lnTo>
                  <a:pt x="69668" y="51893"/>
                </a:lnTo>
                <a:lnTo>
                  <a:pt x="91060" y="37885"/>
                </a:lnTo>
                <a:lnTo>
                  <a:pt x="115216" y="28729"/>
                </a:lnTo>
                <a:lnTo>
                  <a:pt x="141654" y="25029"/>
                </a:lnTo>
                <a:lnTo>
                  <a:pt x="508927" y="24980"/>
                </a:lnTo>
                <a:lnTo>
                  <a:pt x="522520" y="25735"/>
                </a:lnTo>
                <a:lnTo>
                  <a:pt x="548162" y="31544"/>
                </a:lnTo>
                <a:lnTo>
                  <a:pt x="571342" y="42583"/>
                </a:lnTo>
                <a:lnTo>
                  <a:pt x="591578" y="58248"/>
                </a:lnTo>
                <a:lnTo>
                  <a:pt x="609945" y="80391"/>
                </a:lnTo>
                <a:lnTo>
                  <a:pt x="621512" y="103247"/>
                </a:lnTo>
                <a:lnTo>
                  <a:pt x="628010" y="128623"/>
                </a:lnTo>
                <a:lnTo>
                  <a:pt x="629234" y="146050"/>
                </a:lnTo>
                <a:lnTo>
                  <a:pt x="654050" y="146050"/>
                </a:lnTo>
                <a:lnTo>
                  <a:pt x="651179" y="116975"/>
                </a:lnTo>
                <a:lnTo>
                  <a:pt x="642938" y="89866"/>
                </a:lnTo>
                <a:lnTo>
                  <a:pt x="629888" y="65287"/>
                </a:lnTo>
                <a:lnTo>
                  <a:pt x="612588" y="43800"/>
                </a:lnTo>
                <a:lnTo>
                  <a:pt x="591596" y="25968"/>
                </a:lnTo>
                <a:lnTo>
                  <a:pt x="567471" y="12354"/>
                </a:lnTo>
                <a:lnTo>
                  <a:pt x="540774" y="3522"/>
                </a:lnTo>
                <a:lnTo>
                  <a:pt x="512064" y="33"/>
                </a:lnTo>
                <a:lnTo>
                  <a:pt x="145135" y="0"/>
                </a:lnTo>
                <a:lnTo>
                  <a:pt x="130481" y="734"/>
                </a:lnTo>
                <a:lnTo>
                  <a:pt x="102497" y="6395"/>
                </a:lnTo>
                <a:lnTo>
                  <a:pt x="76746" y="17178"/>
                </a:lnTo>
                <a:lnTo>
                  <a:pt x="53788" y="32520"/>
                </a:lnTo>
                <a:lnTo>
                  <a:pt x="34181" y="51858"/>
                </a:lnTo>
                <a:lnTo>
                  <a:pt x="25810" y="62849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765425" y="2454275"/>
            <a:ext cx="720725" cy="142875"/>
          </a:xfrm>
          <a:custGeom>
            <a:avLst/>
            <a:gdLst/>
            <a:ahLst/>
            <a:cxnLst/>
            <a:rect l="l" t="t" r="r" b="b"/>
            <a:pathLst>
              <a:path w="720725" h="142875">
                <a:moveTo>
                  <a:pt x="23837" y="118110"/>
                </a:moveTo>
                <a:lnTo>
                  <a:pt x="23837" y="0"/>
                </a:lnTo>
                <a:lnTo>
                  <a:pt x="0" y="0"/>
                </a:lnTo>
                <a:lnTo>
                  <a:pt x="0" y="142875"/>
                </a:lnTo>
                <a:lnTo>
                  <a:pt x="720725" y="142875"/>
                </a:lnTo>
                <a:lnTo>
                  <a:pt x="720725" y="0"/>
                </a:lnTo>
                <a:lnTo>
                  <a:pt x="695934" y="0"/>
                </a:lnTo>
                <a:lnTo>
                  <a:pt x="695934" y="118110"/>
                </a:lnTo>
                <a:lnTo>
                  <a:pt x="23837" y="118110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614487" y="4144962"/>
            <a:ext cx="142874" cy="1429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614487" y="4405015"/>
            <a:ext cx="142874" cy="1429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614487" y="4787832"/>
            <a:ext cx="142874" cy="1429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256391" y="1921444"/>
            <a:ext cx="358097" cy="64345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81555" y="1997128"/>
            <a:ext cx="401078" cy="502358"/>
          </a:xfrm>
          <a:custGeom>
            <a:avLst/>
            <a:gdLst/>
            <a:ahLst/>
            <a:cxnLst/>
            <a:rect l="l" t="t" r="r" b="b"/>
            <a:pathLst>
              <a:path w="401078" h="502358">
                <a:moveTo>
                  <a:pt x="101346" y="110096"/>
                </a:moveTo>
                <a:lnTo>
                  <a:pt x="100664" y="120737"/>
                </a:lnTo>
                <a:lnTo>
                  <a:pt x="101087" y="132754"/>
                </a:lnTo>
                <a:lnTo>
                  <a:pt x="102349" y="146144"/>
                </a:lnTo>
                <a:lnTo>
                  <a:pt x="103898" y="158737"/>
                </a:lnTo>
                <a:lnTo>
                  <a:pt x="101346" y="160451"/>
                </a:lnTo>
                <a:lnTo>
                  <a:pt x="98793" y="162153"/>
                </a:lnTo>
                <a:lnTo>
                  <a:pt x="97929" y="166420"/>
                </a:lnTo>
                <a:lnTo>
                  <a:pt x="98738" y="180752"/>
                </a:lnTo>
                <a:lnTo>
                  <a:pt x="101158" y="192832"/>
                </a:lnTo>
                <a:lnTo>
                  <a:pt x="103047" y="198005"/>
                </a:lnTo>
                <a:lnTo>
                  <a:pt x="106451" y="205676"/>
                </a:lnTo>
                <a:lnTo>
                  <a:pt x="110705" y="210807"/>
                </a:lnTo>
                <a:lnTo>
                  <a:pt x="117525" y="214210"/>
                </a:lnTo>
                <a:lnTo>
                  <a:pt x="122057" y="226711"/>
                </a:lnTo>
                <a:lnTo>
                  <a:pt x="127824" y="238224"/>
                </a:lnTo>
                <a:lnTo>
                  <a:pt x="134738" y="248748"/>
                </a:lnTo>
                <a:lnTo>
                  <a:pt x="142214" y="257746"/>
                </a:lnTo>
                <a:lnTo>
                  <a:pt x="138654" y="271381"/>
                </a:lnTo>
                <a:lnTo>
                  <a:pt x="133920" y="283019"/>
                </a:lnTo>
                <a:lnTo>
                  <a:pt x="130302" y="289318"/>
                </a:lnTo>
                <a:lnTo>
                  <a:pt x="120899" y="296931"/>
                </a:lnTo>
                <a:lnTo>
                  <a:pt x="108733" y="299932"/>
                </a:lnTo>
                <a:lnTo>
                  <a:pt x="100495" y="299554"/>
                </a:lnTo>
                <a:lnTo>
                  <a:pt x="57061" y="299554"/>
                </a:lnTo>
                <a:lnTo>
                  <a:pt x="47499" y="309013"/>
                </a:lnTo>
                <a:lnTo>
                  <a:pt x="39050" y="319499"/>
                </a:lnTo>
                <a:lnTo>
                  <a:pt x="31648" y="330854"/>
                </a:lnTo>
                <a:lnTo>
                  <a:pt x="25225" y="342922"/>
                </a:lnTo>
                <a:lnTo>
                  <a:pt x="19713" y="355547"/>
                </a:lnTo>
                <a:lnTo>
                  <a:pt x="15045" y="368570"/>
                </a:lnTo>
                <a:lnTo>
                  <a:pt x="11155" y="381836"/>
                </a:lnTo>
                <a:lnTo>
                  <a:pt x="7973" y="395188"/>
                </a:lnTo>
                <a:lnTo>
                  <a:pt x="5435" y="408468"/>
                </a:lnTo>
                <a:lnTo>
                  <a:pt x="2015" y="434188"/>
                </a:lnTo>
                <a:lnTo>
                  <a:pt x="357" y="457740"/>
                </a:lnTo>
                <a:lnTo>
                  <a:pt x="0" y="469391"/>
                </a:lnTo>
                <a:lnTo>
                  <a:pt x="8696" y="475820"/>
                </a:lnTo>
                <a:lnTo>
                  <a:pt x="35798" y="486548"/>
                </a:lnTo>
                <a:lnTo>
                  <a:pt x="53481" y="490859"/>
                </a:lnTo>
                <a:lnTo>
                  <a:pt x="73439" y="494477"/>
                </a:lnTo>
                <a:lnTo>
                  <a:pt x="95309" y="497406"/>
                </a:lnTo>
                <a:lnTo>
                  <a:pt x="118732" y="499653"/>
                </a:lnTo>
                <a:lnTo>
                  <a:pt x="143346" y="501224"/>
                </a:lnTo>
                <a:lnTo>
                  <a:pt x="168790" y="502123"/>
                </a:lnTo>
                <a:lnTo>
                  <a:pt x="194703" y="502358"/>
                </a:lnTo>
                <a:lnTo>
                  <a:pt x="220725" y="501933"/>
                </a:lnTo>
                <a:lnTo>
                  <a:pt x="246495" y="500854"/>
                </a:lnTo>
                <a:lnTo>
                  <a:pt x="271652" y="499128"/>
                </a:lnTo>
                <a:lnTo>
                  <a:pt x="295835" y="496760"/>
                </a:lnTo>
                <a:lnTo>
                  <a:pt x="318682" y="493755"/>
                </a:lnTo>
                <a:lnTo>
                  <a:pt x="339834" y="490120"/>
                </a:lnTo>
                <a:lnTo>
                  <a:pt x="358929" y="485861"/>
                </a:lnTo>
                <a:lnTo>
                  <a:pt x="375607" y="480982"/>
                </a:lnTo>
                <a:lnTo>
                  <a:pt x="389506" y="475491"/>
                </a:lnTo>
                <a:lnTo>
                  <a:pt x="401078" y="457867"/>
                </a:lnTo>
                <a:lnTo>
                  <a:pt x="401073" y="445664"/>
                </a:lnTo>
                <a:lnTo>
                  <a:pt x="398739" y="419828"/>
                </a:lnTo>
                <a:lnTo>
                  <a:pt x="396479" y="406500"/>
                </a:lnTo>
                <a:lnTo>
                  <a:pt x="393535" y="393099"/>
                </a:lnTo>
                <a:lnTo>
                  <a:pt x="389939" y="379779"/>
                </a:lnTo>
                <a:lnTo>
                  <a:pt x="385728" y="366690"/>
                </a:lnTo>
                <a:lnTo>
                  <a:pt x="380932" y="353985"/>
                </a:lnTo>
                <a:lnTo>
                  <a:pt x="369727" y="330331"/>
                </a:lnTo>
                <a:lnTo>
                  <a:pt x="356592" y="310032"/>
                </a:lnTo>
                <a:lnTo>
                  <a:pt x="345757" y="297853"/>
                </a:lnTo>
                <a:lnTo>
                  <a:pt x="291147" y="297828"/>
                </a:lnTo>
                <a:lnTo>
                  <a:pt x="279634" y="294978"/>
                </a:lnTo>
                <a:lnTo>
                  <a:pt x="271732" y="285451"/>
                </a:lnTo>
                <a:lnTo>
                  <a:pt x="266673" y="273992"/>
                </a:lnTo>
                <a:lnTo>
                  <a:pt x="263165" y="260333"/>
                </a:lnTo>
                <a:lnTo>
                  <a:pt x="262293" y="255181"/>
                </a:lnTo>
                <a:lnTo>
                  <a:pt x="269701" y="245024"/>
                </a:lnTo>
                <a:lnTo>
                  <a:pt x="276314" y="234107"/>
                </a:lnTo>
                <a:lnTo>
                  <a:pt x="281716" y="222428"/>
                </a:lnTo>
                <a:lnTo>
                  <a:pt x="284441" y="214210"/>
                </a:lnTo>
                <a:lnTo>
                  <a:pt x="290398" y="210807"/>
                </a:lnTo>
                <a:lnTo>
                  <a:pt x="295516" y="204825"/>
                </a:lnTo>
                <a:lnTo>
                  <a:pt x="298069" y="198005"/>
                </a:lnTo>
                <a:lnTo>
                  <a:pt x="301253" y="187034"/>
                </a:lnTo>
                <a:lnTo>
                  <a:pt x="302529" y="174146"/>
                </a:lnTo>
                <a:lnTo>
                  <a:pt x="302323" y="166420"/>
                </a:lnTo>
                <a:lnTo>
                  <a:pt x="302323" y="162153"/>
                </a:lnTo>
                <a:lnTo>
                  <a:pt x="299770" y="160451"/>
                </a:lnTo>
                <a:lnTo>
                  <a:pt x="297218" y="158737"/>
                </a:lnTo>
                <a:lnTo>
                  <a:pt x="295516" y="157886"/>
                </a:lnTo>
                <a:lnTo>
                  <a:pt x="297022" y="144030"/>
                </a:lnTo>
                <a:lnTo>
                  <a:pt x="297550" y="130985"/>
                </a:lnTo>
                <a:lnTo>
                  <a:pt x="297194" y="118848"/>
                </a:lnTo>
                <a:lnTo>
                  <a:pt x="296367" y="110096"/>
                </a:lnTo>
                <a:lnTo>
                  <a:pt x="331279" y="110096"/>
                </a:lnTo>
                <a:lnTo>
                  <a:pt x="326215" y="101013"/>
                </a:lnTo>
                <a:lnTo>
                  <a:pt x="314299" y="93006"/>
                </a:lnTo>
                <a:lnTo>
                  <a:pt x="309143" y="90462"/>
                </a:lnTo>
                <a:lnTo>
                  <a:pt x="305798" y="77118"/>
                </a:lnTo>
                <a:lnTo>
                  <a:pt x="300834" y="64455"/>
                </a:lnTo>
                <a:lnTo>
                  <a:pt x="294366" y="52588"/>
                </a:lnTo>
                <a:lnTo>
                  <a:pt x="286508" y="41631"/>
                </a:lnTo>
                <a:lnTo>
                  <a:pt x="277375" y="31698"/>
                </a:lnTo>
                <a:lnTo>
                  <a:pt x="267081" y="22906"/>
                </a:lnTo>
                <a:lnTo>
                  <a:pt x="255742" y="15368"/>
                </a:lnTo>
                <a:lnTo>
                  <a:pt x="243470" y="9200"/>
                </a:lnTo>
                <a:lnTo>
                  <a:pt x="230382" y="4516"/>
                </a:lnTo>
                <a:lnTo>
                  <a:pt x="216592" y="1432"/>
                </a:lnTo>
                <a:lnTo>
                  <a:pt x="202214" y="61"/>
                </a:lnTo>
                <a:lnTo>
                  <a:pt x="198424" y="0"/>
                </a:lnTo>
                <a:lnTo>
                  <a:pt x="183624" y="931"/>
                </a:lnTo>
                <a:lnTo>
                  <a:pt x="169411" y="3652"/>
                </a:lnTo>
                <a:lnTo>
                  <a:pt x="155906" y="8047"/>
                </a:lnTo>
                <a:lnTo>
                  <a:pt x="143229" y="14005"/>
                </a:lnTo>
                <a:lnTo>
                  <a:pt x="131503" y="21412"/>
                </a:lnTo>
                <a:lnTo>
                  <a:pt x="120847" y="30155"/>
                </a:lnTo>
                <a:lnTo>
                  <a:pt x="111382" y="40121"/>
                </a:lnTo>
                <a:lnTo>
                  <a:pt x="103230" y="51198"/>
                </a:lnTo>
                <a:lnTo>
                  <a:pt x="96512" y="63271"/>
                </a:lnTo>
                <a:lnTo>
                  <a:pt x="91347" y="76229"/>
                </a:lnTo>
                <a:lnTo>
                  <a:pt x="87858" y="89957"/>
                </a:lnTo>
                <a:lnTo>
                  <a:pt x="86164" y="104343"/>
                </a:lnTo>
                <a:lnTo>
                  <a:pt x="86017" y="110096"/>
                </a:lnTo>
                <a:lnTo>
                  <a:pt x="101346" y="11009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44482" y="1762125"/>
            <a:ext cx="1590675" cy="892175"/>
          </a:xfrm>
          <a:custGeom>
            <a:avLst/>
            <a:gdLst/>
            <a:ahLst/>
            <a:cxnLst/>
            <a:rect l="l" t="t" r="r" b="b"/>
            <a:pathLst>
              <a:path w="1590674" h="892175">
                <a:moveTo>
                  <a:pt x="148704" y="0"/>
                </a:moveTo>
                <a:lnTo>
                  <a:pt x="1441983" y="0"/>
                </a:lnTo>
                <a:lnTo>
                  <a:pt x="1456680" y="717"/>
                </a:lnTo>
                <a:lnTo>
                  <a:pt x="1498054" y="10935"/>
                </a:lnTo>
                <a:lnTo>
                  <a:pt x="1533939" y="31838"/>
                </a:lnTo>
                <a:lnTo>
                  <a:pt x="1562514" y="61606"/>
                </a:lnTo>
                <a:lnTo>
                  <a:pt x="1581958" y="98417"/>
                </a:lnTo>
                <a:lnTo>
                  <a:pt x="1590449" y="140451"/>
                </a:lnTo>
                <a:lnTo>
                  <a:pt x="1590675" y="148704"/>
                </a:lnTo>
                <a:lnTo>
                  <a:pt x="1590675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935162" y="2208212"/>
            <a:ext cx="322262" cy="0"/>
          </a:xfrm>
          <a:custGeom>
            <a:avLst/>
            <a:gdLst/>
            <a:ahLst/>
            <a:cxnLst/>
            <a:rect l="l" t="t" r="r" b="b"/>
            <a:pathLst>
              <a:path w="322262">
                <a:moveTo>
                  <a:pt x="0" y="0"/>
                </a:moveTo>
                <a:lnTo>
                  <a:pt x="322262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16150" y="2189162"/>
            <a:ext cx="65087" cy="63500"/>
          </a:xfrm>
          <a:custGeom>
            <a:avLst/>
            <a:gdLst/>
            <a:ahLst/>
            <a:cxnLst/>
            <a:rect l="l" t="t" r="r" b="b"/>
            <a:pathLst>
              <a:path w="65087" h="63500">
                <a:moveTo>
                  <a:pt x="0" y="31750"/>
                </a:moveTo>
                <a:lnTo>
                  <a:pt x="1100" y="39970"/>
                </a:lnTo>
                <a:lnTo>
                  <a:pt x="7555" y="52093"/>
                </a:lnTo>
                <a:lnTo>
                  <a:pt x="18524" y="60411"/>
                </a:lnTo>
                <a:lnTo>
                  <a:pt x="32550" y="63500"/>
                </a:lnTo>
                <a:lnTo>
                  <a:pt x="40964" y="62428"/>
                </a:lnTo>
                <a:lnTo>
                  <a:pt x="53392" y="56133"/>
                </a:lnTo>
                <a:lnTo>
                  <a:pt x="61920" y="45432"/>
                </a:lnTo>
                <a:lnTo>
                  <a:pt x="65087" y="31750"/>
                </a:lnTo>
                <a:lnTo>
                  <a:pt x="63989" y="23537"/>
                </a:lnTo>
                <a:lnTo>
                  <a:pt x="57536" y="11410"/>
                </a:lnTo>
                <a:lnTo>
                  <a:pt x="46570" y="3089"/>
                </a:lnTo>
                <a:lnTo>
                  <a:pt x="32550" y="0"/>
                </a:lnTo>
                <a:lnTo>
                  <a:pt x="24121" y="1073"/>
                </a:lnTo>
                <a:lnTo>
                  <a:pt x="11692" y="7370"/>
                </a:lnTo>
                <a:lnTo>
                  <a:pt x="3166" y="18070"/>
                </a:lnTo>
                <a:lnTo>
                  <a:pt x="0" y="3175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23850" y="271303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325687" y="271303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23850" y="5018087"/>
            <a:ext cx="1633537" cy="741362"/>
          </a:xfrm>
          <a:custGeom>
            <a:avLst/>
            <a:gdLst/>
            <a:ahLst/>
            <a:cxnLst/>
            <a:rect l="l" t="t" r="r" b="b"/>
            <a:pathLst>
              <a:path w="1633537" h="741362">
                <a:moveTo>
                  <a:pt x="0" y="0"/>
                </a:moveTo>
                <a:lnTo>
                  <a:pt x="0" y="741362"/>
                </a:lnTo>
                <a:lnTo>
                  <a:pt x="1633537" y="741362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325687" y="5018087"/>
            <a:ext cx="1633537" cy="741362"/>
          </a:xfrm>
          <a:custGeom>
            <a:avLst/>
            <a:gdLst/>
            <a:ahLst/>
            <a:cxnLst/>
            <a:rect l="l" t="t" r="r" b="b"/>
            <a:pathLst>
              <a:path w="1633537" h="741362">
                <a:moveTo>
                  <a:pt x="0" y="0"/>
                </a:moveTo>
                <a:lnTo>
                  <a:pt x="0" y="741362"/>
                </a:lnTo>
                <a:lnTo>
                  <a:pt x="1633537" y="741362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486650" y="2406650"/>
            <a:ext cx="720725" cy="142875"/>
          </a:xfrm>
          <a:custGeom>
            <a:avLst/>
            <a:gdLst/>
            <a:ahLst/>
            <a:cxnLst/>
            <a:rect l="l" t="t" r="r" b="b"/>
            <a:pathLst>
              <a:path w="720725" h="142875">
                <a:moveTo>
                  <a:pt x="24790" y="118110"/>
                </a:moveTo>
                <a:lnTo>
                  <a:pt x="24790" y="0"/>
                </a:lnTo>
                <a:lnTo>
                  <a:pt x="0" y="0"/>
                </a:lnTo>
                <a:lnTo>
                  <a:pt x="0" y="142875"/>
                </a:lnTo>
                <a:lnTo>
                  <a:pt x="720725" y="142875"/>
                </a:lnTo>
                <a:lnTo>
                  <a:pt x="720725" y="0"/>
                </a:lnTo>
                <a:lnTo>
                  <a:pt x="695934" y="0"/>
                </a:lnTo>
                <a:lnTo>
                  <a:pt x="695934" y="118110"/>
                </a:lnTo>
                <a:lnTo>
                  <a:pt x="24790" y="118110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90759" y="2169015"/>
            <a:ext cx="46977" cy="94653"/>
          </a:xfrm>
          <a:custGeom>
            <a:avLst/>
            <a:gdLst/>
            <a:ahLst/>
            <a:cxnLst/>
            <a:rect l="l" t="t" r="r" b="b"/>
            <a:pathLst>
              <a:path w="46977" h="94653">
                <a:moveTo>
                  <a:pt x="0" y="51308"/>
                </a:moveTo>
                <a:lnTo>
                  <a:pt x="0" y="27457"/>
                </a:lnTo>
                <a:lnTo>
                  <a:pt x="38303" y="27457"/>
                </a:lnTo>
                <a:lnTo>
                  <a:pt x="46977" y="94653"/>
                </a:lnTo>
                <a:lnTo>
                  <a:pt x="38303" y="0"/>
                </a:lnTo>
                <a:lnTo>
                  <a:pt x="38303" y="8674"/>
                </a:lnTo>
                <a:lnTo>
                  <a:pt x="0" y="8674"/>
                </a:lnTo>
                <a:lnTo>
                  <a:pt x="0" y="0"/>
                </a:lnTo>
                <a:lnTo>
                  <a:pt x="0" y="69367"/>
                </a:lnTo>
                <a:lnTo>
                  <a:pt x="0" y="51308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692194" y="2245608"/>
            <a:ext cx="131572" cy="39738"/>
          </a:xfrm>
          <a:custGeom>
            <a:avLst/>
            <a:gdLst/>
            <a:ahLst/>
            <a:cxnLst/>
            <a:rect l="l" t="t" r="r" b="b"/>
            <a:pathLst>
              <a:path w="131572" h="39738">
                <a:moveTo>
                  <a:pt x="131571" y="39738"/>
                </a:moveTo>
                <a:lnTo>
                  <a:pt x="130124" y="0"/>
                </a:lnTo>
                <a:lnTo>
                  <a:pt x="130124" y="18059"/>
                </a:lnTo>
                <a:lnTo>
                  <a:pt x="45542" y="18059"/>
                </a:lnTo>
                <a:lnTo>
                  <a:pt x="36868" y="0"/>
                </a:lnTo>
                <a:lnTo>
                  <a:pt x="36868" y="18059"/>
                </a:lnTo>
                <a:lnTo>
                  <a:pt x="0" y="39738"/>
                </a:lnTo>
                <a:lnTo>
                  <a:pt x="131571" y="39738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668343" y="2014978"/>
            <a:ext cx="69392" cy="270368"/>
          </a:xfrm>
          <a:custGeom>
            <a:avLst/>
            <a:gdLst/>
            <a:ahLst/>
            <a:cxnLst/>
            <a:rect l="l" t="t" r="r" b="b"/>
            <a:pathLst>
              <a:path w="69392" h="270368">
                <a:moveTo>
                  <a:pt x="4031" y="8862"/>
                </a:moveTo>
                <a:lnTo>
                  <a:pt x="0" y="22540"/>
                </a:lnTo>
                <a:lnTo>
                  <a:pt x="0" y="246530"/>
                </a:lnTo>
                <a:lnTo>
                  <a:pt x="1850" y="255631"/>
                </a:lnTo>
                <a:lnTo>
                  <a:pt x="10539" y="266221"/>
                </a:lnTo>
                <a:lnTo>
                  <a:pt x="23850" y="270368"/>
                </a:lnTo>
                <a:lnTo>
                  <a:pt x="60718" y="248689"/>
                </a:lnTo>
                <a:lnTo>
                  <a:pt x="22415" y="248689"/>
                </a:lnTo>
                <a:lnTo>
                  <a:pt x="22415" y="230630"/>
                </a:lnTo>
                <a:lnTo>
                  <a:pt x="60718" y="230630"/>
                </a:lnTo>
                <a:lnTo>
                  <a:pt x="69392" y="248689"/>
                </a:lnTo>
                <a:lnTo>
                  <a:pt x="60718" y="181494"/>
                </a:lnTo>
                <a:lnTo>
                  <a:pt x="60718" y="199566"/>
                </a:lnTo>
                <a:lnTo>
                  <a:pt x="22415" y="199566"/>
                </a:lnTo>
                <a:lnTo>
                  <a:pt x="22415" y="205344"/>
                </a:lnTo>
                <a:lnTo>
                  <a:pt x="60718" y="205344"/>
                </a:lnTo>
                <a:lnTo>
                  <a:pt x="60718" y="223404"/>
                </a:lnTo>
                <a:lnTo>
                  <a:pt x="22415" y="223404"/>
                </a:lnTo>
                <a:lnTo>
                  <a:pt x="22415" y="154036"/>
                </a:lnTo>
                <a:lnTo>
                  <a:pt x="20243" y="133081"/>
                </a:lnTo>
                <a:lnTo>
                  <a:pt x="20243" y="36993"/>
                </a:lnTo>
                <a:lnTo>
                  <a:pt x="14355" y="0"/>
                </a:lnTo>
                <a:lnTo>
                  <a:pt x="4031" y="886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24007" y="2036071"/>
            <a:ext cx="103365" cy="15900"/>
          </a:xfrm>
          <a:custGeom>
            <a:avLst/>
            <a:gdLst/>
            <a:ahLst/>
            <a:cxnLst/>
            <a:rect l="l" t="t" r="r" b="b"/>
            <a:pathLst>
              <a:path w="103365" h="15900">
                <a:moveTo>
                  <a:pt x="0" y="0"/>
                </a:moveTo>
                <a:lnTo>
                  <a:pt x="103365" y="15900"/>
                </a:lnTo>
                <a:lnTo>
                  <a:pt x="62890" y="0"/>
                </a:lnTo>
                <a:lnTo>
                  <a:pt x="0" y="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82698" y="2012944"/>
            <a:ext cx="165641" cy="272402"/>
          </a:xfrm>
          <a:custGeom>
            <a:avLst/>
            <a:gdLst/>
            <a:ahLst/>
            <a:cxnLst/>
            <a:rect l="l" t="t" r="r" b="b"/>
            <a:pathLst>
              <a:path w="165641" h="272402">
                <a:moveTo>
                  <a:pt x="52878" y="149567"/>
                </a:moveTo>
                <a:lnTo>
                  <a:pt x="56485" y="145237"/>
                </a:lnTo>
                <a:lnTo>
                  <a:pt x="91181" y="145237"/>
                </a:lnTo>
                <a:lnTo>
                  <a:pt x="95525" y="149567"/>
                </a:lnTo>
                <a:lnTo>
                  <a:pt x="101303" y="156070"/>
                </a:lnTo>
                <a:lnTo>
                  <a:pt x="139619" y="156070"/>
                </a:lnTo>
                <a:lnTo>
                  <a:pt x="139619" y="164744"/>
                </a:lnTo>
                <a:lnTo>
                  <a:pt x="101303" y="164744"/>
                </a:lnTo>
                <a:lnTo>
                  <a:pt x="101303" y="156070"/>
                </a:lnTo>
                <a:lnTo>
                  <a:pt x="101303" y="207378"/>
                </a:lnTo>
                <a:lnTo>
                  <a:pt x="139619" y="207378"/>
                </a:lnTo>
                <a:lnTo>
                  <a:pt x="101303" y="201599"/>
                </a:lnTo>
                <a:lnTo>
                  <a:pt x="101303" y="183527"/>
                </a:lnTo>
                <a:lnTo>
                  <a:pt x="139619" y="183527"/>
                </a:lnTo>
                <a:lnTo>
                  <a:pt x="141067" y="272402"/>
                </a:lnTo>
                <a:lnTo>
                  <a:pt x="150984" y="270386"/>
                </a:lnTo>
                <a:lnTo>
                  <a:pt x="161571" y="261698"/>
                </a:lnTo>
                <a:lnTo>
                  <a:pt x="165641" y="248564"/>
                </a:lnTo>
                <a:lnTo>
                  <a:pt x="165641" y="24574"/>
                </a:lnTo>
                <a:lnTo>
                  <a:pt x="163440" y="14271"/>
                </a:lnTo>
                <a:lnTo>
                  <a:pt x="154574" y="3956"/>
                </a:lnTo>
                <a:lnTo>
                  <a:pt x="141067" y="0"/>
                </a:lnTo>
                <a:lnTo>
                  <a:pt x="9495" y="0"/>
                </a:lnTo>
                <a:lnTo>
                  <a:pt x="0" y="2033"/>
                </a:lnTo>
                <a:lnTo>
                  <a:pt x="5888" y="39027"/>
                </a:lnTo>
                <a:lnTo>
                  <a:pt x="144674" y="39027"/>
                </a:lnTo>
                <a:lnTo>
                  <a:pt x="41308" y="23126"/>
                </a:lnTo>
                <a:lnTo>
                  <a:pt x="41308" y="13004"/>
                </a:lnTo>
                <a:lnTo>
                  <a:pt x="104199" y="13004"/>
                </a:lnTo>
                <a:lnTo>
                  <a:pt x="104199" y="23126"/>
                </a:lnTo>
                <a:lnTo>
                  <a:pt x="144674" y="39027"/>
                </a:lnTo>
                <a:lnTo>
                  <a:pt x="144674" y="135115"/>
                </a:lnTo>
                <a:lnTo>
                  <a:pt x="5888" y="135115"/>
                </a:lnTo>
                <a:lnTo>
                  <a:pt x="8060" y="156070"/>
                </a:lnTo>
                <a:lnTo>
                  <a:pt x="46363" y="156070"/>
                </a:lnTo>
                <a:lnTo>
                  <a:pt x="55037" y="250723"/>
                </a:lnTo>
                <a:lnTo>
                  <a:pt x="55037" y="232663"/>
                </a:lnTo>
                <a:lnTo>
                  <a:pt x="93353" y="232663"/>
                </a:lnTo>
                <a:lnTo>
                  <a:pt x="93353" y="250723"/>
                </a:lnTo>
                <a:lnTo>
                  <a:pt x="101303" y="250723"/>
                </a:lnTo>
                <a:lnTo>
                  <a:pt x="93353" y="201599"/>
                </a:lnTo>
                <a:lnTo>
                  <a:pt x="55037" y="201599"/>
                </a:lnTo>
                <a:lnTo>
                  <a:pt x="93353" y="207378"/>
                </a:lnTo>
                <a:lnTo>
                  <a:pt x="93353" y="225437"/>
                </a:lnTo>
                <a:lnTo>
                  <a:pt x="55037" y="225437"/>
                </a:lnTo>
                <a:lnTo>
                  <a:pt x="55037" y="183527"/>
                </a:lnTo>
                <a:lnTo>
                  <a:pt x="56485" y="175577"/>
                </a:lnTo>
                <a:lnTo>
                  <a:pt x="52878" y="171970"/>
                </a:lnTo>
                <a:lnTo>
                  <a:pt x="52878" y="14956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37736" y="2196472"/>
            <a:ext cx="38315" cy="41910"/>
          </a:xfrm>
          <a:custGeom>
            <a:avLst/>
            <a:gdLst/>
            <a:ahLst/>
            <a:cxnLst/>
            <a:rect l="l" t="t" r="r" b="b"/>
            <a:pathLst>
              <a:path w="38315" h="41910">
                <a:moveTo>
                  <a:pt x="0" y="23850"/>
                </a:moveTo>
                <a:lnTo>
                  <a:pt x="38315" y="23850"/>
                </a:lnTo>
                <a:lnTo>
                  <a:pt x="0" y="18072"/>
                </a:lnTo>
                <a:lnTo>
                  <a:pt x="0" y="0"/>
                </a:lnTo>
                <a:lnTo>
                  <a:pt x="0" y="41909"/>
                </a:lnTo>
                <a:lnTo>
                  <a:pt x="0" y="2385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737736" y="2162512"/>
            <a:ext cx="86029" cy="122834"/>
          </a:xfrm>
          <a:custGeom>
            <a:avLst/>
            <a:gdLst/>
            <a:ahLst/>
            <a:cxnLst/>
            <a:rect l="l" t="t" r="r" b="b"/>
            <a:pathLst>
              <a:path w="86029" h="122834">
                <a:moveTo>
                  <a:pt x="40487" y="0"/>
                </a:moveTo>
                <a:lnTo>
                  <a:pt x="40487" y="22402"/>
                </a:lnTo>
                <a:lnTo>
                  <a:pt x="36144" y="26009"/>
                </a:lnTo>
                <a:lnTo>
                  <a:pt x="1447" y="26009"/>
                </a:lnTo>
                <a:lnTo>
                  <a:pt x="0" y="33959"/>
                </a:lnTo>
                <a:lnTo>
                  <a:pt x="38315" y="33959"/>
                </a:lnTo>
                <a:lnTo>
                  <a:pt x="38315" y="52031"/>
                </a:lnTo>
                <a:lnTo>
                  <a:pt x="46266" y="101155"/>
                </a:lnTo>
                <a:lnTo>
                  <a:pt x="46266" y="83096"/>
                </a:lnTo>
                <a:lnTo>
                  <a:pt x="84581" y="83096"/>
                </a:lnTo>
                <a:lnTo>
                  <a:pt x="86029" y="122834"/>
                </a:lnTo>
                <a:lnTo>
                  <a:pt x="84581" y="33959"/>
                </a:lnTo>
                <a:lnTo>
                  <a:pt x="84581" y="52031"/>
                </a:lnTo>
                <a:lnTo>
                  <a:pt x="46266" y="52031"/>
                </a:lnTo>
                <a:lnTo>
                  <a:pt x="84581" y="57810"/>
                </a:lnTo>
                <a:lnTo>
                  <a:pt x="84581" y="75869"/>
                </a:lnTo>
                <a:lnTo>
                  <a:pt x="46266" y="75869"/>
                </a:lnTo>
                <a:lnTo>
                  <a:pt x="46266" y="6502"/>
                </a:lnTo>
                <a:lnTo>
                  <a:pt x="40487" y="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316783" y="1958976"/>
            <a:ext cx="352709" cy="443201"/>
          </a:xfrm>
          <a:custGeom>
            <a:avLst/>
            <a:gdLst/>
            <a:ahLst/>
            <a:cxnLst/>
            <a:rect l="l" t="t" r="r" b="b"/>
            <a:pathLst>
              <a:path w="352709" h="443201">
                <a:moveTo>
                  <a:pt x="91363" y="140042"/>
                </a:moveTo>
                <a:lnTo>
                  <a:pt x="86867" y="143052"/>
                </a:lnTo>
                <a:lnTo>
                  <a:pt x="86118" y="146824"/>
                </a:lnTo>
                <a:lnTo>
                  <a:pt x="87029" y="161022"/>
                </a:lnTo>
                <a:lnTo>
                  <a:pt x="89763" y="172563"/>
                </a:lnTo>
                <a:lnTo>
                  <a:pt x="90614" y="174675"/>
                </a:lnTo>
                <a:lnTo>
                  <a:pt x="93611" y="181457"/>
                </a:lnTo>
                <a:lnTo>
                  <a:pt x="97345" y="185978"/>
                </a:lnTo>
                <a:lnTo>
                  <a:pt x="103339" y="188988"/>
                </a:lnTo>
                <a:lnTo>
                  <a:pt x="107949" y="201431"/>
                </a:lnTo>
                <a:lnTo>
                  <a:pt x="113939" y="212749"/>
                </a:lnTo>
                <a:lnTo>
                  <a:pt x="121201" y="222948"/>
                </a:lnTo>
                <a:lnTo>
                  <a:pt x="125056" y="227393"/>
                </a:lnTo>
                <a:lnTo>
                  <a:pt x="121419" y="240912"/>
                </a:lnTo>
                <a:lnTo>
                  <a:pt x="116498" y="252081"/>
                </a:lnTo>
                <a:lnTo>
                  <a:pt x="114579" y="255244"/>
                </a:lnTo>
                <a:lnTo>
                  <a:pt x="104983" y="262563"/>
                </a:lnTo>
                <a:lnTo>
                  <a:pt x="92292" y="264631"/>
                </a:lnTo>
                <a:lnTo>
                  <a:pt x="88366" y="264286"/>
                </a:lnTo>
                <a:lnTo>
                  <a:pt x="50177" y="264286"/>
                </a:lnTo>
                <a:lnTo>
                  <a:pt x="40719" y="273820"/>
                </a:lnTo>
                <a:lnTo>
                  <a:pt x="32509" y="284494"/>
                </a:lnTo>
                <a:lnTo>
                  <a:pt x="25462" y="296107"/>
                </a:lnTo>
                <a:lnTo>
                  <a:pt x="19491" y="308457"/>
                </a:lnTo>
                <a:lnTo>
                  <a:pt x="14509" y="321342"/>
                </a:lnTo>
                <a:lnTo>
                  <a:pt x="10431" y="334562"/>
                </a:lnTo>
                <a:lnTo>
                  <a:pt x="7171" y="347914"/>
                </a:lnTo>
                <a:lnTo>
                  <a:pt x="4641" y="361196"/>
                </a:lnTo>
                <a:lnTo>
                  <a:pt x="2756" y="374207"/>
                </a:lnTo>
                <a:lnTo>
                  <a:pt x="1429" y="386745"/>
                </a:lnTo>
                <a:lnTo>
                  <a:pt x="575" y="398609"/>
                </a:lnTo>
                <a:lnTo>
                  <a:pt x="0" y="414121"/>
                </a:lnTo>
                <a:lnTo>
                  <a:pt x="7646" y="419791"/>
                </a:lnTo>
                <a:lnTo>
                  <a:pt x="31477" y="429254"/>
                </a:lnTo>
                <a:lnTo>
                  <a:pt x="47026" y="433058"/>
                </a:lnTo>
                <a:lnTo>
                  <a:pt x="64574" y="436249"/>
                </a:lnTo>
                <a:lnTo>
                  <a:pt x="83804" y="438833"/>
                </a:lnTo>
                <a:lnTo>
                  <a:pt x="104399" y="440815"/>
                </a:lnTo>
                <a:lnTo>
                  <a:pt x="126042" y="442200"/>
                </a:lnTo>
                <a:lnTo>
                  <a:pt x="148415" y="442994"/>
                </a:lnTo>
                <a:lnTo>
                  <a:pt x="171200" y="443201"/>
                </a:lnTo>
                <a:lnTo>
                  <a:pt x="194081" y="442826"/>
                </a:lnTo>
                <a:lnTo>
                  <a:pt x="216741" y="441875"/>
                </a:lnTo>
                <a:lnTo>
                  <a:pt x="238861" y="440352"/>
                </a:lnTo>
                <a:lnTo>
                  <a:pt x="260125" y="438263"/>
                </a:lnTo>
                <a:lnTo>
                  <a:pt x="280215" y="435613"/>
                </a:lnTo>
                <a:lnTo>
                  <a:pt x="298814" y="432407"/>
                </a:lnTo>
                <a:lnTo>
                  <a:pt x="315605" y="428649"/>
                </a:lnTo>
                <a:lnTo>
                  <a:pt x="330270" y="424346"/>
                </a:lnTo>
                <a:lnTo>
                  <a:pt x="342492" y="419501"/>
                </a:lnTo>
                <a:lnTo>
                  <a:pt x="352709" y="402542"/>
                </a:lnTo>
                <a:lnTo>
                  <a:pt x="352543" y="390217"/>
                </a:lnTo>
                <a:lnTo>
                  <a:pt x="351500" y="377340"/>
                </a:lnTo>
                <a:lnTo>
                  <a:pt x="349622" y="364107"/>
                </a:lnTo>
                <a:lnTo>
                  <a:pt x="346954" y="350713"/>
                </a:lnTo>
                <a:lnTo>
                  <a:pt x="343537" y="337353"/>
                </a:lnTo>
                <a:lnTo>
                  <a:pt x="339416" y="324222"/>
                </a:lnTo>
                <a:lnTo>
                  <a:pt x="334633" y="311515"/>
                </a:lnTo>
                <a:lnTo>
                  <a:pt x="329231" y="299427"/>
                </a:lnTo>
                <a:lnTo>
                  <a:pt x="323254" y="288154"/>
                </a:lnTo>
                <a:lnTo>
                  <a:pt x="316744" y="277890"/>
                </a:lnTo>
                <a:lnTo>
                  <a:pt x="304025" y="262775"/>
                </a:lnTo>
                <a:lnTo>
                  <a:pt x="268084" y="262775"/>
                </a:lnTo>
                <a:lnTo>
                  <a:pt x="259092" y="263524"/>
                </a:lnTo>
                <a:lnTo>
                  <a:pt x="250863" y="262775"/>
                </a:lnTo>
                <a:lnTo>
                  <a:pt x="244868" y="259765"/>
                </a:lnTo>
                <a:lnTo>
                  <a:pt x="238252" y="250600"/>
                </a:lnTo>
                <a:lnTo>
                  <a:pt x="233532" y="238671"/>
                </a:lnTo>
                <a:lnTo>
                  <a:pt x="230644" y="225132"/>
                </a:lnTo>
                <a:lnTo>
                  <a:pt x="237981" y="214916"/>
                </a:lnTo>
                <a:lnTo>
                  <a:pt x="244360" y="203835"/>
                </a:lnTo>
                <a:lnTo>
                  <a:pt x="249247" y="191890"/>
                </a:lnTo>
                <a:lnTo>
                  <a:pt x="250113" y="188988"/>
                </a:lnTo>
                <a:lnTo>
                  <a:pt x="255346" y="185978"/>
                </a:lnTo>
                <a:lnTo>
                  <a:pt x="259841" y="180708"/>
                </a:lnTo>
                <a:lnTo>
                  <a:pt x="262089" y="174675"/>
                </a:lnTo>
                <a:lnTo>
                  <a:pt x="265148" y="163585"/>
                </a:lnTo>
                <a:lnTo>
                  <a:pt x="265997" y="150267"/>
                </a:lnTo>
                <a:lnTo>
                  <a:pt x="265836" y="146824"/>
                </a:lnTo>
                <a:lnTo>
                  <a:pt x="265836" y="143052"/>
                </a:lnTo>
                <a:lnTo>
                  <a:pt x="262089" y="140804"/>
                </a:lnTo>
                <a:lnTo>
                  <a:pt x="259841" y="139293"/>
                </a:lnTo>
                <a:lnTo>
                  <a:pt x="261278" y="125487"/>
                </a:lnTo>
                <a:lnTo>
                  <a:pt x="261622" y="112616"/>
                </a:lnTo>
                <a:lnTo>
                  <a:pt x="260994" y="100806"/>
                </a:lnTo>
                <a:lnTo>
                  <a:pt x="260591" y="97129"/>
                </a:lnTo>
                <a:lnTo>
                  <a:pt x="291299" y="97129"/>
                </a:lnTo>
                <a:lnTo>
                  <a:pt x="285747" y="88116"/>
                </a:lnTo>
                <a:lnTo>
                  <a:pt x="272676" y="80207"/>
                </a:lnTo>
                <a:lnTo>
                  <a:pt x="271830" y="79806"/>
                </a:lnTo>
                <a:lnTo>
                  <a:pt x="268377" y="66481"/>
                </a:lnTo>
                <a:lnTo>
                  <a:pt x="263106" y="53948"/>
                </a:lnTo>
                <a:lnTo>
                  <a:pt x="256164" y="42355"/>
                </a:lnTo>
                <a:lnTo>
                  <a:pt x="247698" y="31851"/>
                </a:lnTo>
                <a:lnTo>
                  <a:pt x="237857" y="22585"/>
                </a:lnTo>
                <a:lnTo>
                  <a:pt x="226788" y="14704"/>
                </a:lnTo>
                <a:lnTo>
                  <a:pt x="214638" y="8358"/>
                </a:lnTo>
                <a:lnTo>
                  <a:pt x="201555" y="3694"/>
                </a:lnTo>
                <a:lnTo>
                  <a:pt x="187686" y="861"/>
                </a:lnTo>
                <a:lnTo>
                  <a:pt x="174472" y="0"/>
                </a:lnTo>
                <a:lnTo>
                  <a:pt x="159733" y="1057"/>
                </a:lnTo>
                <a:lnTo>
                  <a:pt x="145679" y="4130"/>
                </a:lnTo>
                <a:lnTo>
                  <a:pt x="132464" y="9075"/>
                </a:lnTo>
                <a:lnTo>
                  <a:pt x="120245" y="15744"/>
                </a:lnTo>
                <a:lnTo>
                  <a:pt x="109177" y="23992"/>
                </a:lnTo>
                <a:lnTo>
                  <a:pt x="99415" y="33673"/>
                </a:lnTo>
                <a:lnTo>
                  <a:pt x="91115" y="44640"/>
                </a:lnTo>
                <a:lnTo>
                  <a:pt x="84434" y="56748"/>
                </a:lnTo>
                <a:lnTo>
                  <a:pt x="79525" y="69851"/>
                </a:lnTo>
                <a:lnTo>
                  <a:pt x="76545" y="83803"/>
                </a:lnTo>
                <a:lnTo>
                  <a:pt x="75641" y="97129"/>
                </a:lnTo>
                <a:lnTo>
                  <a:pt x="89115" y="97129"/>
                </a:lnTo>
                <a:lnTo>
                  <a:pt x="88514" y="107861"/>
                </a:lnTo>
                <a:lnTo>
                  <a:pt x="89122" y="120154"/>
                </a:lnTo>
                <a:lnTo>
                  <a:pt x="90598" y="134004"/>
                </a:lnTo>
                <a:lnTo>
                  <a:pt x="91363" y="14004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031032" y="1724025"/>
            <a:ext cx="1592262" cy="892175"/>
          </a:xfrm>
          <a:custGeom>
            <a:avLst/>
            <a:gdLst/>
            <a:ahLst/>
            <a:cxnLst/>
            <a:rect l="l" t="t" r="r" b="b"/>
            <a:pathLst>
              <a:path w="1592262" h="892175">
                <a:moveTo>
                  <a:pt x="148704" y="0"/>
                </a:moveTo>
                <a:lnTo>
                  <a:pt x="1443570" y="0"/>
                </a:lnTo>
                <a:lnTo>
                  <a:pt x="1458267" y="717"/>
                </a:lnTo>
                <a:lnTo>
                  <a:pt x="1499642" y="10935"/>
                </a:lnTo>
                <a:lnTo>
                  <a:pt x="1535527" y="31838"/>
                </a:lnTo>
                <a:lnTo>
                  <a:pt x="1564102" y="61606"/>
                </a:lnTo>
                <a:lnTo>
                  <a:pt x="1583545" y="98417"/>
                </a:lnTo>
                <a:lnTo>
                  <a:pt x="1592037" y="140451"/>
                </a:lnTo>
                <a:lnTo>
                  <a:pt x="1592262" y="148704"/>
                </a:lnTo>
                <a:lnTo>
                  <a:pt x="1592262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623300" y="217011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826498" y="2170112"/>
            <a:ext cx="0" cy="2349500"/>
          </a:xfrm>
          <a:custGeom>
            <a:avLst/>
            <a:gdLst/>
            <a:ahLst/>
            <a:cxnLst/>
            <a:rect l="l" t="t" r="r" b="b"/>
            <a:pathLst>
              <a:path h="2349500">
                <a:moveTo>
                  <a:pt x="0" y="0"/>
                </a:moveTo>
                <a:lnTo>
                  <a:pt x="0" y="234950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729537" y="4325938"/>
            <a:ext cx="830262" cy="52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266112" y="4257676"/>
            <a:ext cx="42862" cy="42862"/>
          </a:xfrm>
          <a:custGeom>
            <a:avLst/>
            <a:gdLst/>
            <a:ahLst/>
            <a:cxnLst/>
            <a:rect l="l" t="t" r="r" b="b"/>
            <a:pathLst>
              <a:path w="42862" h="42862">
                <a:moveTo>
                  <a:pt x="42862" y="20955"/>
                </a:moveTo>
                <a:lnTo>
                  <a:pt x="42139" y="15577"/>
                </a:lnTo>
                <a:lnTo>
                  <a:pt x="34522" y="4454"/>
                </a:lnTo>
                <a:lnTo>
                  <a:pt x="20955" y="0"/>
                </a:lnTo>
                <a:lnTo>
                  <a:pt x="16193" y="561"/>
                </a:lnTo>
                <a:lnTo>
                  <a:pt x="4648" y="7909"/>
                </a:lnTo>
                <a:lnTo>
                  <a:pt x="0" y="20955"/>
                </a:lnTo>
                <a:lnTo>
                  <a:pt x="718" y="26724"/>
                </a:lnTo>
                <a:lnTo>
                  <a:pt x="8153" y="38337"/>
                </a:lnTo>
                <a:lnTo>
                  <a:pt x="20955" y="42862"/>
                </a:lnTo>
                <a:lnTo>
                  <a:pt x="27330" y="41973"/>
                </a:lnTo>
                <a:lnTo>
                  <a:pt x="38520" y="34282"/>
                </a:lnTo>
                <a:lnTo>
                  <a:pt x="42862" y="20955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280393" y="4170362"/>
            <a:ext cx="12700" cy="63500"/>
          </a:xfrm>
          <a:custGeom>
            <a:avLst/>
            <a:gdLst/>
            <a:ahLst/>
            <a:cxnLst/>
            <a:rect l="l" t="t" r="r" b="b"/>
            <a:pathLst>
              <a:path w="12700" h="63500">
                <a:moveTo>
                  <a:pt x="5867" y="63500"/>
                </a:moveTo>
                <a:lnTo>
                  <a:pt x="9778" y="63500"/>
                </a:lnTo>
                <a:lnTo>
                  <a:pt x="12699" y="60655"/>
                </a:lnTo>
                <a:lnTo>
                  <a:pt x="12699" y="2844"/>
                </a:lnTo>
                <a:lnTo>
                  <a:pt x="9778" y="0"/>
                </a:lnTo>
                <a:lnTo>
                  <a:pt x="2933" y="0"/>
                </a:lnTo>
                <a:lnTo>
                  <a:pt x="0" y="2844"/>
                </a:lnTo>
                <a:lnTo>
                  <a:pt x="0" y="60655"/>
                </a:lnTo>
                <a:lnTo>
                  <a:pt x="2933" y="63500"/>
                </a:lnTo>
                <a:lnTo>
                  <a:pt x="5867" y="6350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280393" y="4322763"/>
            <a:ext cx="12700" cy="63500"/>
          </a:xfrm>
          <a:custGeom>
            <a:avLst/>
            <a:gdLst/>
            <a:ahLst/>
            <a:cxnLst/>
            <a:rect l="l" t="t" r="r" b="b"/>
            <a:pathLst>
              <a:path w="12700" h="63500">
                <a:moveTo>
                  <a:pt x="5867" y="63500"/>
                </a:moveTo>
                <a:lnTo>
                  <a:pt x="9778" y="63500"/>
                </a:lnTo>
                <a:lnTo>
                  <a:pt x="12699" y="60655"/>
                </a:lnTo>
                <a:lnTo>
                  <a:pt x="12699" y="2844"/>
                </a:lnTo>
                <a:lnTo>
                  <a:pt x="9778" y="0"/>
                </a:lnTo>
                <a:lnTo>
                  <a:pt x="2933" y="0"/>
                </a:lnTo>
                <a:lnTo>
                  <a:pt x="0" y="2844"/>
                </a:lnTo>
                <a:lnTo>
                  <a:pt x="0" y="60655"/>
                </a:lnTo>
                <a:lnTo>
                  <a:pt x="2933" y="63500"/>
                </a:lnTo>
                <a:lnTo>
                  <a:pt x="5867" y="6350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331202" y="4273551"/>
            <a:ext cx="63500" cy="11112"/>
          </a:xfrm>
          <a:custGeom>
            <a:avLst/>
            <a:gdLst/>
            <a:ahLst/>
            <a:cxnLst/>
            <a:rect l="l" t="t" r="r" b="b"/>
            <a:pathLst>
              <a:path w="63500" h="11112">
                <a:moveTo>
                  <a:pt x="57810" y="11112"/>
                </a:moveTo>
                <a:lnTo>
                  <a:pt x="60655" y="11112"/>
                </a:lnTo>
                <a:lnTo>
                  <a:pt x="63500" y="9258"/>
                </a:lnTo>
                <a:lnTo>
                  <a:pt x="63500" y="2781"/>
                </a:lnTo>
                <a:lnTo>
                  <a:pt x="60655" y="0"/>
                </a:lnTo>
                <a:lnTo>
                  <a:pt x="2844" y="0"/>
                </a:lnTo>
                <a:lnTo>
                  <a:pt x="0" y="2781"/>
                </a:lnTo>
                <a:lnTo>
                  <a:pt x="0" y="9258"/>
                </a:lnTo>
                <a:lnTo>
                  <a:pt x="2844" y="11112"/>
                </a:lnTo>
                <a:lnTo>
                  <a:pt x="57810" y="111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178802" y="4273551"/>
            <a:ext cx="63500" cy="11112"/>
          </a:xfrm>
          <a:custGeom>
            <a:avLst/>
            <a:gdLst/>
            <a:ahLst/>
            <a:cxnLst/>
            <a:rect l="l" t="t" r="r" b="b"/>
            <a:pathLst>
              <a:path w="63500" h="11112">
                <a:moveTo>
                  <a:pt x="57810" y="11112"/>
                </a:moveTo>
                <a:lnTo>
                  <a:pt x="60655" y="11112"/>
                </a:lnTo>
                <a:lnTo>
                  <a:pt x="63500" y="9258"/>
                </a:lnTo>
                <a:lnTo>
                  <a:pt x="63500" y="2781"/>
                </a:lnTo>
                <a:lnTo>
                  <a:pt x="60655" y="0"/>
                </a:lnTo>
                <a:lnTo>
                  <a:pt x="2844" y="0"/>
                </a:lnTo>
                <a:lnTo>
                  <a:pt x="0" y="2781"/>
                </a:lnTo>
                <a:lnTo>
                  <a:pt x="0" y="9258"/>
                </a:lnTo>
                <a:lnTo>
                  <a:pt x="2844" y="11112"/>
                </a:lnTo>
                <a:lnTo>
                  <a:pt x="57810" y="111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13741" y="4311651"/>
            <a:ext cx="49212" cy="49212"/>
          </a:xfrm>
          <a:custGeom>
            <a:avLst/>
            <a:gdLst/>
            <a:ahLst/>
            <a:cxnLst/>
            <a:rect l="l" t="t" r="r" b="b"/>
            <a:pathLst>
              <a:path w="49212" h="49212">
                <a:moveTo>
                  <a:pt x="42583" y="49212"/>
                </a:moveTo>
                <a:lnTo>
                  <a:pt x="43535" y="49212"/>
                </a:lnTo>
                <a:lnTo>
                  <a:pt x="46367" y="47320"/>
                </a:lnTo>
                <a:lnTo>
                  <a:pt x="49212" y="45427"/>
                </a:lnTo>
                <a:lnTo>
                  <a:pt x="49212" y="41643"/>
                </a:lnTo>
                <a:lnTo>
                  <a:pt x="46367" y="38798"/>
                </a:lnTo>
                <a:lnTo>
                  <a:pt x="10401" y="2844"/>
                </a:lnTo>
                <a:lnTo>
                  <a:pt x="7569" y="0"/>
                </a:lnTo>
                <a:lnTo>
                  <a:pt x="3784" y="0"/>
                </a:lnTo>
                <a:lnTo>
                  <a:pt x="1892" y="2844"/>
                </a:lnTo>
                <a:lnTo>
                  <a:pt x="0" y="4737"/>
                </a:lnTo>
                <a:lnTo>
                  <a:pt x="0" y="8521"/>
                </a:lnTo>
                <a:lnTo>
                  <a:pt x="1892" y="11353"/>
                </a:lnTo>
                <a:lnTo>
                  <a:pt x="37845" y="47320"/>
                </a:lnTo>
                <a:lnTo>
                  <a:pt x="39738" y="48260"/>
                </a:lnTo>
                <a:lnTo>
                  <a:pt x="42583" y="492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205791" y="4203701"/>
            <a:ext cx="49212" cy="50800"/>
          </a:xfrm>
          <a:custGeom>
            <a:avLst/>
            <a:gdLst/>
            <a:ahLst/>
            <a:cxnLst/>
            <a:rect l="l" t="t" r="r" b="b"/>
            <a:pathLst>
              <a:path w="49212" h="50800">
                <a:moveTo>
                  <a:pt x="0" y="4889"/>
                </a:moveTo>
                <a:lnTo>
                  <a:pt x="0" y="8788"/>
                </a:lnTo>
                <a:lnTo>
                  <a:pt x="2832" y="10744"/>
                </a:lnTo>
                <a:lnTo>
                  <a:pt x="38798" y="48844"/>
                </a:lnTo>
                <a:lnTo>
                  <a:pt x="39738" y="49822"/>
                </a:lnTo>
                <a:lnTo>
                  <a:pt x="42583" y="50800"/>
                </a:lnTo>
                <a:lnTo>
                  <a:pt x="44475" y="50800"/>
                </a:lnTo>
                <a:lnTo>
                  <a:pt x="47320" y="48844"/>
                </a:lnTo>
                <a:lnTo>
                  <a:pt x="49212" y="45910"/>
                </a:lnTo>
                <a:lnTo>
                  <a:pt x="49212" y="42011"/>
                </a:lnTo>
                <a:lnTo>
                  <a:pt x="47320" y="40055"/>
                </a:lnTo>
                <a:lnTo>
                  <a:pt x="11353" y="1955"/>
                </a:lnTo>
                <a:lnTo>
                  <a:pt x="8508" y="0"/>
                </a:lnTo>
                <a:lnTo>
                  <a:pt x="4724" y="0"/>
                </a:lnTo>
                <a:lnTo>
                  <a:pt x="2832" y="1955"/>
                </a:lnTo>
                <a:lnTo>
                  <a:pt x="0" y="4889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315328" y="4200527"/>
            <a:ext cx="50799" cy="49212"/>
          </a:xfrm>
          <a:custGeom>
            <a:avLst/>
            <a:gdLst/>
            <a:ahLst/>
            <a:cxnLst/>
            <a:rect l="l" t="t" r="r" b="b"/>
            <a:pathLst>
              <a:path w="50800" h="49212">
                <a:moveTo>
                  <a:pt x="0" y="41490"/>
                </a:moveTo>
                <a:lnTo>
                  <a:pt x="0" y="45351"/>
                </a:lnTo>
                <a:lnTo>
                  <a:pt x="2870" y="48247"/>
                </a:lnTo>
                <a:lnTo>
                  <a:pt x="3835" y="49212"/>
                </a:lnTo>
                <a:lnTo>
                  <a:pt x="8623" y="49212"/>
                </a:lnTo>
                <a:lnTo>
                  <a:pt x="11493" y="48247"/>
                </a:lnTo>
                <a:lnTo>
                  <a:pt x="47917" y="10617"/>
                </a:lnTo>
                <a:lnTo>
                  <a:pt x="50800" y="8686"/>
                </a:lnTo>
                <a:lnTo>
                  <a:pt x="50800" y="4825"/>
                </a:lnTo>
                <a:lnTo>
                  <a:pt x="47917" y="1930"/>
                </a:lnTo>
                <a:lnTo>
                  <a:pt x="45999" y="0"/>
                </a:lnTo>
                <a:lnTo>
                  <a:pt x="42164" y="0"/>
                </a:lnTo>
                <a:lnTo>
                  <a:pt x="39293" y="1930"/>
                </a:lnTo>
                <a:lnTo>
                  <a:pt x="2870" y="39560"/>
                </a:lnTo>
                <a:lnTo>
                  <a:pt x="0" y="41490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208957" y="4306888"/>
            <a:ext cx="49212" cy="49212"/>
          </a:xfrm>
          <a:custGeom>
            <a:avLst/>
            <a:gdLst/>
            <a:ahLst/>
            <a:cxnLst/>
            <a:rect l="l" t="t" r="r" b="b"/>
            <a:pathLst>
              <a:path w="49212" h="49212">
                <a:moveTo>
                  <a:pt x="6629" y="49212"/>
                </a:moveTo>
                <a:lnTo>
                  <a:pt x="10414" y="47320"/>
                </a:lnTo>
                <a:lnTo>
                  <a:pt x="47320" y="11353"/>
                </a:lnTo>
                <a:lnTo>
                  <a:pt x="49212" y="8521"/>
                </a:lnTo>
                <a:lnTo>
                  <a:pt x="49212" y="4737"/>
                </a:lnTo>
                <a:lnTo>
                  <a:pt x="47320" y="2844"/>
                </a:lnTo>
                <a:lnTo>
                  <a:pt x="44488" y="0"/>
                </a:lnTo>
                <a:lnTo>
                  <a:pt x="40703" y="0"/>
                </a:lnTo>
                <a:lnTo>
                  <a:pt x="38811" y="2844"/>
                </a:lnTo>
                <a:lnTo>
                  <a:pt x="1892" y="38798"/>
                </a:lnTo>
                <a:lnTo>
                  <a:pt x="0" y="40690"/>
                </a:lnTo>
                <a:lnTo>
                  <a:pt x="0" y="44475"/>
                </a:lnTo>
                <a:lnTo>
                  <a:pt x="1892" y="47320"/>
                </a:lnTo>
                <a:lnTo>
                  <a:pt x="3784" y="48260"/>
                </a:lnTo>
                <a:lnTo>
                  <a:pt x="6629" y="49212"/>
                </a:lnTo>
                <a:close/>
              </a:path>
            </a:pathLst>
          </a:custGeom>
          <a:solidFill>
            <a:srgbClr val="7ECA2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269161" y="4264028"/>
            <a:ext cx="401256" cy="502084"/>
          </a:xfrm>
          <a:custGeom>
            <a:avLst/>
            <a:gdLst/>
            <a:ahLst/>
            <a:cxnLst/>
            <a:rect l="l" t="t" r="r" b="b"/>
            <a:pathLst>
              <a:path w="401256" h="502084">
                <a:moveTo>
                  <a:pt x="101384" y="110032"/>
                </a:moveTo>
                <a:lnTo>
                  <a:pt x="100702" y="120669"/>
                </a:lnTo>
                <a:lnTo>
                  <a:pt x="101128" y="132684"/>
                </a:lnTo>
                <a:lnTo>
                  <a:pt x="102395" y="146077"/>
                </a:lnTo>
                <a:lnTo>
                  <a:pt x="103949" y="158648"/>
                </a:lnTo>
                <a:lnTo>
                  <a:pt x="101384" y="160362"/>
                </a:lnTo>
                <a:lnTo>
                  <a:pt x="98831" y="162064"/>
                </a:lnTo>
                <a:lnTo>
                  <a:pt x="97980" y="166331"/>
                </a:lnTo>
                <a:lnTo>
                  <a:pt x="98786" y="180660"/>
                </a:lnTo>
                <a:lnTo>
                  <a:pt x="101203" y="192738"/>
                </a:lnTo>
                <a:lnTo>
                  <a:pt x="103085" y="197891"/>
                </a:lnTo>
                <a:lnTo>
                  <a:pt x="106502" y="205562"/>
                </a:lnTo>
                <a:lnTo>
                  <a:pt x="110756" y="210680"/>
                </a:lnTo>
                <a:lnTo>
                  <a:pt x="117576" y="214096"/>
                </a:lnTo>
                <a:lnTo>
                  <a:pt x="122117" y="226593"/>
                </a:lnTo>
                <a:lnTo>
                  <a:pt x="127887" y="238102"/>
                </a:lnTo>
                <a:lnTo>
                  <a:pt x="134808" y="248621"/>
                </a:lnTo>
                <a:lnTo>
                  <a:pt x="142278" y="257594"/>
                </a:lnTo>
                <a:lnTo>
                  <a:pt x="138716" y="271231"/>
                </a:lnTo>
                <a:lnTo>
                  <a:pt x="133976" y="282866"/>
                </a:lnTo>
                <a:lnTo>
                  <a:pt x="130352" y="289153"/>
                </a:lnTo>
                <a:lnTo>
                  <a:pt x="120959" y="296764"/>
                </a:lnTo>
                <a:lnTo>
                  <a:pt x="108788" y="299766"/>
                </a:lnTo>
                <a:lnTo>
                  <a:pt x="100533" y="299389"/>
                </a:lnTo>
                <a:lnTo>
                  <a:pt x="57086" y="299389"/>
                </a:lnTo>
                <a:lnTo>
                  <a:pt x="47515" y="308847"/>
                </a:lnTo>
                <a:lnTo>
                  <a:pt x="39060" y="319332"/>
                </a:lnTo>
                <a:lnTo>
                  <a:pt x="31652" y="330686"/>
                </a:lnTo>
                <a:lnTo>
                  <a:pt x="25224" y="342754"/>
                </a:lnTo>
                <a:lnTo>
                  <a:pt x="19709" y="355378"/>
                </a:lnTo>
                <a:lnTo>
                  <a:pt x="15039" y="368401"/>
                </a:lnTo>
                <a:lnTo>
                  <a:pt x="11147" y="381667"/>
                </a:lnTo>
                <a:lnTo>
                  <a:pt x="7966" y="395017"/>
                </a:lnTo>
                <a:lnTo>
                  <a:pt x="5427" y="408296"/>
                </a:lnTo>
                <a:lnTo>
                  <a:pt x="2010" y="434010"/>
                </a:lnTo>
                <a:lnTo>
                  <a:pt x="354" y="457553"/>
                </a:lnTo>
                <a:lnTo>
                  <a:pt x="0" y="469137"/>
                </a:lnTo>
                <a:lnTo>
                  <a:pt x="8701" y="475562"/>
                </a:lnTo>
                <a:lnTo>
                  <a:pt x="35815" y="486284"/>
                </a:lnTo>
                <a:lnTo>
                  <a:pt x="53506" y="490593"/>
                </a:lnTo>
                <a:lnTo>
                  <a:pt x="73472" y="494208"/>
                </a:lnTo>
                <a:lnTo>
                  <a:pt x="95352" y="497136"/>
                </a:lnTo>
                <a:lnTo>
                  <a:pt x="118784" y="499382"/>
                </a:lnTo>
                <a:lnTo>
                  <a:pt x="143408" y="500951"/>
                </a:lnTo>
                <a:lnTo>
                  <a:pt x="168863" y="501850"/>
                </a:lnTo>
                <a:lnTo>
                  <a:pt x="194787" y="502084"/>
                </a:lnTo>
                <a:lnTo>
                  <a:pt x="220820" y="501660"/>
                </a:lnTo>
                <a:lnTo>
                  <a:pt x="246601" y="500582"/>
                </a:lnTo>
                <a:lnTo>
                  <a:pt x="271769" y="498857"/>
                </a:lnTo>
                <a:lnTo>
                  <a:pt x="295962" y="496490"/>
                </a:lnTo>
                <a:lnTo>
                  <a:pt x="318820" y="493487"/>
                </a:lnTo>
                <a:lnTo>
                  <a:pt x="339981" y="489854"/>
                </a:lnTo>
                <a:lnTo>
                  <a:pt x="359085" y="485597"/>
                </a:lnTo>
                <a:lnTo>
                  <a:pt x="375771" y="480721"/>
                </a:lnTo>
                <a:lnTo>
                  <a:pt x="389677" y="475233"/>
                </a:lnTo>
                <a:lnTo>
                  <a:pt x="401256" y="457614"/>
                </a:lnTo>
                <a:lnTo>
                  <a:pt x="401250" y="445412"/>
                </a:lnTo>
                <a:lnTo>
                  <a:pt x="398914" y="419579"/>
                </a:lnTo>
                <a:lnTo>
                  <a:pt x="396651" y="406252"/>
                </a:lnTo>
                <a:lnTo>
                  <a:pt x="393703" y="392853"/>
                </a:lnTo>
                <a:lnTo>
                  <a:pt x="390103" y="379535"/>
                </a:lnTo>
                <a:lnTo>
                  <a:pt x="385887" y="366449"/>
                </a:lnTo>
                <a:lnTo>
                  <a:pt x="381086" y="353747"/>
                </a:lnTo>
                <a:lnTo>
                  <a:pt x="369867" y="330102"/>
                </a:lnTo>
                <a:lnTo>
                  <a:pt x="356715" y="309814"/>
                </a:lnTo>
                <a:lnTo>
                  <a:pt x="345909" y="297687"/>
                </a:lnTo>
                <a:lnTo>
                  <a:pt x="291287" y="297664"/>
                </a:lnTo>
                <a:lnTo>
                  <a:pt x="279769" y="294821"/>
                </a:lnTo>
                <a:lnTo>
                  <a:pt x="271843" y="285288"/>
                </a:lnTo>
                <a:lnTo>
                  <a:pt x="266784" y="273825"/>
                </a:lnTo>
                <a:lnTo>
                  <a:pt x="263283" y="260161"/>
                </a:lnTo>
                <a:lnTo>
                  <a:pt x="262420" y="255041"/>
                </a:lnTo>
                <a:lnTo>
                  <a:pt x="269829" y="244882"/>
                </a:lnTo>
                <a:lnTo>
                  <a:pt x="276441" y="233966"/>
                </a:lnTo>
                <a:lnTo>
                  <a:pt x="281845" y="222290"/>
                </a:lnTo>
                <a:lnTo>
                  <a:pt x="284568" y="214096"/>
                </a:lnTo>
                <a:lnTo>
                  <a:pt x="290525" y="210680"/>
                </a:lnTo>
                <a:lnTo>
                  <a:pt x="295643" y="204711"/>
                </a:lnTo>
                <a:lnTo>
                  <a:pt x="298195" y="197891"/>
                </a:lnTo>
                <a:lnTo>
                  <a:pt x="301392" y="186916"/>
                </a:lnTo>
                <a:lnTo>
                  <a:pt x="302669" y="174030"/>
                </a:lnTo>
                <a:lnTo>
                  <a:pt x="302463" y="166331"/>
                </a:lnTo>
                <a:lnTo>
                  <a:pt x="302463" y="162064"/>
                </a:lnTo>
                <a:lnTo>
                  <a:pt x="299897" y="160362"/>
                </a:lnTo>
                <a:lnTo>
                  <a:pt x="297345" y="158648"/>
                </a:lnTo>
                <a:lnTo>
                  <a:pt x="295643" y="157797"/>
                </a:lnTo>
                <a:lnTo>
                  <a:pt x="297150" y="143944"/>
                </a:lnTo>
                <a:lnTo>
                  <a:pt x="297677" y="130901"/>
                </a:lnTo>
                <a:lnTo>
                  <a:pt x="297320" y="118764"/>
                </a:lnTo>
                <a:lnTo>
                  <a:pt x="296494" y="110032"/>
                </a:lnTo>
                <a:lnTo>
                  <a:pt x="331431" y="110032"/>
                </a:lnTo>
                <a:lnTo>
                  <a:pt x="326363" y="100954"/>
                </a:lnTo>
                <a:lnTo>
                  <a:pt x="314445" y="92956"/>
                </a:lnTo>
                <a:lnTo>
                  <a:pt x="309270" y="90411"/>
                </a:lnTo>
                <a:lnTo>
                  <a:pt x="305924" y="77074"/>
                </a:lnTo>
                <a:lnTo>
                  <a:pt x="300959" y="64417"/>
                </a:lnTo>
                <a:lnTo>
                  <a:pt x="294489" y="52556"/>
                </a:lnTo>
                <a:lnTo>
                  <a:pt x="286629" y="41605"/>
                </a:lnTo>
                <a:lnTo>
                  <a:pt x="277493" y="31678"/>
                </a:lnTo>
                <a:lnTo>
                  <a:pt x="267196" y="22891"/>
                </a:lnTo>
                <a:lnTo>
                  <a:pt x="255852" y="15358"/>
                </a:lnTo>
                <a:lnTo>
                  <a:pt x="243576" y="9194"/>
                </a:lnTo>
                <a:lnTo>
                  <a:pt x="230483" y="4513"/>
                </a:lnTo>
                <a:lnTo>
                  <a:pt x="216686" y="1430"/>
                </a:lnTo>
                <a:lnTo>
                  <a:pt x="202302" y="61"/>
                </a:lnTo>
                <a:lnTo>
                  <a:pt x="198513" y="0"/>
                </a:lnTo>
                <a:lnTo>
                  <a:pt x="183706" y="931"/>
                </a:lnTo>
                <a:lnTo>
                  <a:pt x="169486" y="3650"/>
                </a:lnTo>
                <a:lnTo>
                  <a:pt x="155975" y="8044"/>
                </a:lnTo>
                <a:lnTo>
                  <a:pt x="143292" y="13999"/>
                </a:lnTo>
                <a:lnTo>
                  <a:pt x="131560" y="21402"/>
                </a:lnTo>
                <a:lnTo>
                  <a:pt x="120899" y="30141"/>
                </a:lnTo>
                <a:lnTo>
                  <a:pt x="111430" y="40103"/>
                </a:lnTo>
                <a:lnTo>
                  <a:pt x="103274" y="51174"/>
                </a:lnTo>
                <a:lnTo>
                  <a:pt x="96552" y="63242"/>
                </a:lnTo>
                <a:lnTo>
                  <a:pt x="91386" y="76192"/>
                </a:lnTo>
                <a:lnTo>
                  <a:pt x="87895" y="89914"/>
                </a:lnTo>
                <a:lnTo>
                  <a:pt x="86202" y="104293"/>
                </a:lnTo>
                <a:lnTo>
                  <a:pt x="86055" y="110032"/>
                </a:lnTo>
                <a:lnTo>
                  <a:pt x="101384" y="11003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031032" y="4029075"/>
            <a:ext cx="1592262" cy="892175"/>
          </a:xfrm>
          <a:custGeom>
            <a:avLst/>
            <a:gdLst/>
            <a:ahLst/>
            <a:cxnLst/>
            <a:rect l="l" t="t" r="r" b="b"/>
            <a:pathLst>
              <a:path w="1592262" h="892175">
                <a:moveTo>
                  <a:pt x="148704" y="0"/>
                </a:moveTo>
                <a:lnTo>
                  <a:pt x="1443570" y="0"/>
                </a:lnTo>
                <a:lnTo>
                  <a:pt x="1458267" y="717"/>
                </a:lnTo>
                <a:lnTo>
                  <a:pt x="1499642" y="10935"/>
                </a:lnTo>
                <a:lnTo>
                  <a:pt x="1535527" y="31838"/>
                </a:lnTo>
                <a:lnTo>
                  <a:pt x="1564102" y="61606"/>
                </a:lnTo>
                <a:lnTo>
                  <a:pt x="1583545" y="98417"/>
                </a:lnTo>
                <a:lnTo>
                  <a:pt x="1592037" y="140451"/>
                </a:lnTo>
                <a:lnTo>
                  <a:pt x="1592262" y="148704"/>
                </a:lnTo>
                <a:lnTo>
                  <a:pt x="1592262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688137" y="4487862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323850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9813" y="4367212"/>
            <a:ext cx="300036" cy="1603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67437" y="4529137"/>
            <a:ext cx="204786" cy="3540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122987" y="4137025"/>
            <a:ext cx="468311" cy="190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121273" y="4264028"/>
            <a:ext cx="401246" cy="502084"/>
          </a:xfrm>
          <a:custGeom>
            <a:avLst/>
            <a:gdLst/>
            <a:ahLst/>
            <a:cxnLst/>
            <a:rect l="l" t="t" r="r" b="b"/>
            <a:pathLst>
              <a:path w="401246" h="502084">
                <a:moveTo>
                  <a:pt x="101384" y="110032"/>
                </a:moveTo>
                <a:lnTo>
                  <a:pt x="100702" y="120669"/>
                </a:lnTo>
                <a:lnTo>
                  <a:pt x="101128" y="132684"/>
                </a:lnTo>
                <a:lnTo>
                  <a:pt x="102395" y="146077"/>
                </a:lnTo>
                <a:lnTo>
                  <a:pt x="103949" y="158648"/>
                </a:lnTo>
                <a:lnTo>
                  <a:pt x="101384" y="160362"/>
                </a:lnTo>
                <a:lnTo>
                  <a:pt x="98831" y="162064"/>
                </a:lnTo>
                <a:lnTo>
                  <a:pt x="97980" y="166331"/>
                </a:lnTo>
                <a:lnTo>
                  <a:pt x="98786" y="180660"/>
                </a:lnTo>
                <a:lnTo>
                  <a:pt x="101203" y="192738"/>
                </a:lnTo>
                <a:lnTo>
                  <a:pt x="103085" y="197891"/>
                </a:lnTo>
                <a:lnTo>
                  <a:pt x="106502" y="205562"/>
                </a:lnTo>
                <a:lnTo>
                  <a:pt x="110756" y="210680"/>
                </a:lnTo>
                <a:lnTo>
                  <a:pt x="117576" y="214096"/>
                </a:lnTo>
                <a:lnTo>
                  <a:pt x="122111" y="226593"/>
                </a:lnTo>
                <a:lnTo>
                  <a:pt x="127883" y="238102"/>
                </a:lnTo>
                <a:lnTo>
                  <a:pt x="134806" y="248621"/>
                </a:lnTo>
                <a:lnTo>
                  <a:pt x="142278" y="257594"/>
                </a:lnTo>
                <a:lnTo>
                  <a:pt x="138716" y="271231"/>
                </a:lnTo>
                <a:lnTo>
                  <a:pt x="133976" y="282866"/>
                </a:lnTo>
                <a:lnTo>
                  <a:pt x="130352" y="289153"/>
                </a:lnTo>
                <a:lnTo>
                  <a:pt x="120959" y="296764"/>
                </a:lnTo>
                <a:lnTo>
                  <a:pt x="108788" y="299766"/>
                </a:lnTo>
                <a:lnTo>
                  <a:pt x="100533" y="299389"/>
                </a:lnTo>
                <a:lnTo>
                  <a:pt x="57086" y="299389"/>
                </a:lnTo>
                <a:lnTo>
                  <a:pt x="47515" y="308847"/>
                </a:lnTo>
                <a:lnTo>
                  <a:pt x="39060" y="319332"/>
                </a:lnTo>
                <a:lnTo>
                  <a:pt x="31652" y="330686"/>
                </a:lnTo>
                <a:lnTo>
                  <a:pt x="25224" y="342754"/>
                </a:lnTo>
                <a:lnTo>
                  <a:pt x="19709" y="355378"/>
                </a:lnTo>
                <a:lnTo>
                  <a:pt x="15039" y="368401"/>
                </a:lnTo>
                <a:lnTo>
                  <a:pt x="11147" y="381667"/>
                </a:lnTo>
                <a:lnTo>
                  <a:pt x="7966" y="395017"/>
                </a:lnTo>
                <a:lnTo>
                  <a:pt x="5427" y="408296"/>
                </a:lnTo>
                <a:lnTo>
                  <a:pt x="2010" y="434010"/>
                </a:lnTo>
                <a:lnTo>
                  <a:pt x="354" y="457553"/>
                </a:lnTo>
                <a:lnTo>
                  <a:pt x="0" y="469137"/>
                </a:lnTo>
                <a:lnTo>
                  <a:pt x="8701" y="475562"/>
                </a:lnTo>
                <a:lnTo>
                  <a:pt x="35815" y="486284"/>
                </a:lnTo>
                <a:lnTo>
                  <a:pt x="53506" y="490593"/>
                </a:lnTo>
                <a:lnTo>
                  <a:pt x="73472" y="494208"/>
                </a:lnTo>
                <a:lnTo>
                  <a:pt x="95351" y="497136"/>
                </a:lnTo>
                <a:lnTo>
                  <a:pt x="118783" y="499382"/>
                </a:lnTo>
                <a:lnTo>
                  <a:pt x="143407" y="500951"/>
                </a:lnTo>
                <a:lnTo>
                  <a:pt x="168862" y="501850"/>
                </a:lnTo>
                <a:lnTo>
                  <a:pt x="194786" y="502084"/>
                </a:lnTo>
                <a:lnTo>
                  <a:pt x="220818" y="501660"/>
                </a:lnTo>
                <a:lnTo>
                  <a:pt x="246599" y="500582"/>
                </a:lnTo>
                <a:lnTo>
                  <a:pt x="271765" y="498857"/>
                </a:lnTo>
                <a:lnTo>
                  <a:pt x="295958" y="496490"/>
                </a:lnTo>
                <a:lnTo>
                  <a:pt x="318814" y="493487"/>
                </a:lnTo>
                <a:lnTo>
                  <a:pt x="339975" y="489854"/>
                </a:lnTo>
                <a:lnTo>
                  <a:pt x="359077" y="485597"/>
                </a:lnTo>
                <a:lnTo>
                  <a:pt x="375762" y="480721"/>
                </a:lnTo>
                <a:lnTo>
                  <a:pt x="389666" y="475233"/>
                </a:lnTo>
                <a:lnTo>
                  <a:pt x="401246" y="457614"/>
                </a:lnTo>
                <a:lnTo>
                  <a:pt x="401242" y="445412"/>
                </a:lnTo>
                <a:lnTo>
                  <a:pt x="398909" y="419580"/>
                </a:lnTo>
                <a:lnTo>
                  <a:pt x="396647" y="406253"/>
                </a:lnTo>
                <a:lnTo>
                  <a:pt x="393701" y="392855"/>
                </a:lnTo>
                <a:lnTo>
                  <a:pt x="390102" y="379538"/>
                </a:lnTo>
                <a:lnTo>
                  <a:pt x="385886" y="366452"/>
                </a:lnTo>
                <a:lnTo>
                  <a:pt x="381086" y="353750"/>
                </a:lnTo>
                <a:lnTo>
                  <a:pt x="369868" y="330105"/>
                </a:lnTo>
                <a:lnTo>
                  <a:pt x="356717" y="309817"/>
                </a:lnTo>
                <a:lnTo>
                  <a:pt x="345909" y="297687"/>
                </a:lnTo>
                <a:lnTo>
                  <a:pt x="291287" y="297664"/>
                </a:lnTo>
                <a:lnTo>
                  <a:pt x="279769" y="294821"/>
                </a:lnTo>
                <a:lnTo>
                  <a:pt x="271843" y="285288"/>
                </a:lnTo>
                <a:lnTo>
                  <a:pt x="266784" y="273825"/>
                </a:lnTo>
                <a:lnTo>
                  <a:pt x="263283" y="260161"/>
                </a:lnTo>
                <a:lnTo>
                  <a:pt x="262420" y="255041"/>
                </a:lnTo>
                <a:lnTo>
                  <a:pt x="269829" y="244882"/>
                </a:lnTo>
                <a:lnTo>
                  <a:pt x="276441" y="233966"/>
                </a:lnTo>
                <a:lnTo>
                  <a:pt x="281845" y="222290"/>
                </a:lnTo>
                <a:lnTo>
                  <a:pt x="284568" y="214096"/>
                </a:lnTo>
                <a:lnTo>
                  <a:pt x="290525" y="210680"/>
                </a:lnTo>
                <a:lnTo>
                  <a:pt x="295643" y="204711"/>
                </a:lnTo>
                <a:lnTo>
                  <a:pt x="298196" y="197891"/>
                </a:lnTo>
                <a:lnTo>
                  <a:pt x="301392" y="186916"/>
                </a:lnTo>
                <a:lnTo>
                  <a:pt x="302669" y="174030"/>
                </a:lnTo>
                <a:lnTo>
                  <a:pt x="302463" y="166331"/>
                </a:lnTo>
                <a:lnTo>
                  <a:pt x="302463" y="162064"/>
                </a:lnTo>
                <a:lnTo>
                  <a:pt x="299897" y="160362"/>
                </a:lnTo>
                <a:lnTo>
                  <a:pt x="297345" y="158648"/>
                </a:lnTo>
                <a:lnTo>
                  <a:pt x="295643" y="157797"/>
                </a:lnTo>
                <a:lnTo>
                  <a:pt x="297150" y="143944"/>
                </a:lnTo>
                <a:lnTo>
                  <a:pt x="297677" y="130901"/>
                </a:lnTo>
                <a:lnTo>
                  <a:pt x="297320" y="118764"/>
                </a:lnTo>
                <a:lnTo>
                  <a:pt x="296494" y="110032"/>
                </a:lnTo>
                <a:lnTo>
                  <a:pt x="331431" y="110032"/>
                </a:lnTo>
                <a:lnTo>
                  <a:pt x="326363" y="100954"/>
                </a:lnTo>
                <a:lnTo>
                  <a:pt x="314445" y="92956"/>
                </a:lnTo>
                <a:lnTo>
                  <a:pt x="309270" y="90411"/>
                </a:lnTo>
                <a:lnTo>
                  <a:pt x="305924" y="77074"/>
                </a:lnTo>
                <a:lnTo>
                  <a:pt x="300959" y="64417"/>
                </a:lnTo>
                <a:lnTo>
                  <a:pt x="294489" y="52556"/>
                </a:lnTo>
                <a:lnTo>
                  <a:pt x="286629" y="41605"/>
                </a:lnTo>
                <a:lnTo>
                  <a:pt x="277493" y="31678"/>
                </a:lnTo>
                <a:lnTo>
                  <a:pt x="267196" y="22891"/>
                </a:lnTo>
                <a:lnTo>
                  <a:pt x="255852" y="15358"/>
                </a:lnTo>
                <a:lnTo>
                  <a:pt x="243576" y="9194"/>
                </a:lnTo>
                <a:lnTo>
                  <a:pt x="230483" y="4513"/>
                </a:lnTo>
                <a:lnTo>
                  <a:pt x="216686" y="1430"/>
                </a:lnTo>
                <a:lnTo>
                  <a:pt x="202302" y="61"/>
                </a:lnTo>
                <a:lnTo>
                  <a:pt x="198513" y="0"/>
                </a:lnTo>
                <a:lnTo>
                  <a:pt x="183706" y="931"/>
                </a:lnTo>
                <a:lnTo>
                  <a:pt x="169486" y="3650"/>
                </a:lnTo>
                <a:lnTo>
                  <a:pt x="155975" y="8044"/>
                </a:lnTo>
                <a:lnTo>
                  <a:pt x="143292" y="13999"/>
                </a:lnTo>
                <a:lnTo>
                  <a:pt x="131560" y="21402"/>
                </a:lnTo>
                <a:lnTo>
                  <a:pt x="120899" y="30141"/>
                </a:lnTo>
                <a:lnTo>
                  <a:pt x="111430" y="40103"/>
                </a:lnTo>
                <a:lnTo>
                  <a:pt x="103274" y="51174"/>
                </a:lnTo>
                <a:lnTo>
                  <a:pt x="96552" y="63242"/>
                </a:lnTo>
                <a:lnTo>
                  <a:pt x="91386" y="76192"/>
                </a:lnTo>
                <a:lnTo>
                  <a:pt x="87895" y="89914"/>
                </a:lnTo>
                <a:lnTo>
                  <a:pt x="86202" y="104293"/>
                </a:lnTo>
                <a:lnTo>
                  <a:pt x="86055" y="110032"/>
                </a:lnTo>
                <a:lnTo>
                  <a:pt x="101384" y="110032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29194" y="4029075"/>
            <a:ext cx="1592262" cy="892175"/>
          </a:xfrm>
          <a:custGeom>
            <a:avLst/>
            <a:gdLst/>
            <a:ahLst/>
            <a:cxnLst/>
            <a:rect l="l" t="t" r="r" b="b"/>
            <a:pathLst>
              <a:path w="1592262" h="892175">
                <a:moveTo>
                  <a:pt x="148704" y="0"/>
                </a:moveTo>
                <a:lnTo>
                  <a:pt x="1443570" y="0"/>
                </a:lnTo>
                <a:lnTo>
                  <a:pt x="1458267" y="717"/>
                </a:lnTo>
                <a:lnTo>
                  <a:pt x="1499642" y="10935"/>
                </a:lnTo>
                <a:lnTo>
                  <a:pt x="1535527" y="31838"/>
                </a:lnTo>
                <a:lnTo>
                  <a:pt x="1564102" y="61606"/>
                </a:lnTo>
                <a:lnTo>
                  <a:pt x="1583545" y="98417"/>
                </a:lnTo>
                <a:lnTo>
                  <a:pt x="1592037" y="140451"/>
                </a:lnTo>
                <a:lnTo>
                  <a:pt x="1592262" y="148704"/>
                </a:lnTo>
                <a:lnTo>
                  <a:pt x="1592262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64326" y="4456112"/>
            <a:ext cx="65087" cy="63500"/>
          </a:xfrm>
          <a:custGeom>
            <a:avLst/>
            <a:gdLst/>
            <a:ahLst/>
            <a:cxnLst/>
            <a:rect l="l" t="t" r="r" b="b"/>
            <a:pathLst>
              <a:path w="65087" h="63500">
                <a:moveTo>
                  <a:pt x="65087" y="31750"/>
                </a:moveTo>
                <a:lnTo>
                  <a:pt x="63986" y="23529"/>
                </a:lnTo>
                <a:lnTo>
                  <a:pt x="57532" y="11406"/>
                </a:lnTo>
                <a:lnTo>
                  <a:pt x="46563" y="3088"/>
                </a:lnTo>
                <a:lnTo>
                  <a:pt x="32537" y="0"/>
                </a:lnTo>
                <a:lnTo>
                  <a:pt x="24122" y="1071"/>
                </a:lnTo>
                <a:lnTo>
                  <a:pt x="11694" y="7366"/>
                </a:lnTo>
                <a:lnTo>
                  <a:pt x="3167" y="18067"/>
                </a:lnTo>
                <a:lnTo>
                  <a:pt x="0" y="31750"/>
                </a:lnTo>
                <a:lnTo>
                  <a:pt x="1098" y="39962"/>
                </a:lnTo>
                <a:lnTo>
                  <a:pt x="7550" y="52089"/>
                </a:lnTo>
                <a:lnTo>
                  <a:pt x="18517" y="60410"/>
                </a:lnTo>
                <a:lnTo>
                  <a:pt x="32537" y="63500"/>
                </a:lnTo>
                <a:lnTo>
                  <a:pt x="40965" y="62426"/>
                </a:lnTo>
                <a:lnTo>
                  <a:pt x="53394" y="56129"/>
                </a:lnTo>
                <a:lnTo>
                  <a:pt x="61921" y="45429"/>
                </a:lnTo>
                <a:lnTo>
                  <a:pt x="65087" y="3175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623300" y="453072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492996" y="1797050"/>
            <a:ext cx="654050" cy="142875"/>
          </a:xfrm>
          <a:custGeom>
            <a:avLst/>
            <a:gdLst/>
            <a:ahLst/>
            <a:cxnLst/>
            <a:rect l="l" t="t" r="r" b="b"/>
            <a:pathLst>
              <a:path w="654050" h="142875">
                <a:moveTo>
                  <a:pt x="27886" y="116388"/>
                </a:moveTo>
                <a:lnTo>
                  <a:pt x="36635" y="91803"/>
                </a:lnTo>
                <a:lnTo>
                  <a:pt x="50440" y="70125"/>
                </a:lnTo>
                <a:lnTo>
                  <a:pt x="69690" y="51090"/>
                </a:lnTo>
                <a:lnTo>
                  <a:pt x="91136" y="37272"/>
                </a:lnTo>
                <a:lnTo>
                  <a:pt x="115358" y="28256"/>
                </a:lnTo>
                <a:lnTo>
                  <a:pt x="141868" y="24642"/>
                </a:lnTo>
                <a:lnTo>
                  <a:pt x="508914" y="24599"/>
                </a:lnTo>
                <a:lnTo>
                  <a:pt x="522540" y="25346"/>
                </a:lnTo>
                <a:lnTo>
                  <a:pt x="548237" y="31090"/>
                </a:lnTo>
                <a:lnTo>
                  <a:pt x="571456" y="42007"/>
                </a:lnTo>
                <a:lnTo>
                  <a:pt x="591714" y="57497"/>
                </a:lnTo>
                <a:lnTo>
                  <a:pt x="610263" y="79222"/>
                </a:lnTo>
                <a:lnTo>
                  <a:pt x="621922" y="102302"/>
                </a:lnTo>
                <a:lnTo>
                  <a:pt x="628246" y="127847"/>
                </a:lnTo>
                <a:lnTo>
                  <a:pt x="629221" y="142875"/>
                </a:lnTo>
                <a:lnTo>
                  <a:pt x="654050" y="142875"/>
                </a:lnTo>
                <a:lnTo>
                  <a:pt x="651116" y="114250"/>
                </a:lnTo>
                <a:lnTo>
                  <a:pt x="642702" y="87533"/>
                </a:lnTo>
                <a:lnTo>
                  <a:pt x="629384" y="63310"/>
                </a:lnTo>
                <a:lnTo>
                  <a:pt x="611740" y="42162"/>
                </a:lnTo>
                <a:lnTo>
                  <a:pt x="590347" y="24673"/>
                </a:lnTo>
                <a:lnTo>
                  <a:pt x="565784" y="11428"/>
                </a:lnTo>
                <a:lnTo>
                  <a:pt x="538629" y="3009"/>
                </a:lnTo>
                <a:lnTo>
                  <a:pt x="509458" y="0"/>
                </a:lnTo>
                <a:lnTo>
                  <a:pt x="145135" y="0"/>
                </a:lnTo>
                <a:lnTo>
                  <a:pt x="130322" y="738"/>
                </a:lnTo>
                <a:lnTo>
                  <a:pt x="102052" y="6426"/>
                </a:lnTo>
                <a:lnTo>
                  <a:pt x="76075" y="17244"/>
                </a:lnTo>
                <a:lnTo>
                  <a:pt x="52967" y="32607"/>
                </a:lnTo>
                <a:lnTo>
                  <a:pt x="33308" y="51931"/>
                </a:lnTo>
                <a:lnTo>
                  <a:pt x="17675" y="74634"/>
                </a:lnTo>
                <a:lnTo>
                  <a:pt x="6646" y="100132"/>
                </a:lnTo>
                <a:lnTo>
                  <a:pt x="800" y="127841"/>
                </a:lnTo>
                <a:lnTo>
                  <a:pt x="0" y="142875"/>
                </a:lnTo>
                <a:lnTo>
                  <a:pt x="24828" y="142875"/>
                </a:lnTo>
                <a:lnTo>
                  <a:pt x="25606" y="129456"/>
                </a:lnTo>
                <a:lnTo>
                  <a:pt x="27886" y="116388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097837" y="1968500"/>
            <a:ext cx="223836" cy="43338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300788" y="4102100"/>
            <a:ext cx="142875" cy="1426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00788" y="4361628"/>
            <a:ext cx="142875" cy="1426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00788" y="4743671"/>
            <a:ext cx="142875" cy="1426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267855" y="1959028"/>
            <a:ext cx="401078" cy="502358"/>
          </a:xfrm>
          <a:custGeom>
            <a:avLst/>
            <a:gdLst/>
            <a:ahLst/>
            <a:cxnLst/>
            <a:rect l="l" t="t" r="r" b="b"/>
            <a:pathLst>
              <a:path w="401078" h="502358">
                <a:moveTo>
                  <a:pt x="101346" y="110096"/>
                </a:moveTo>
                <a:lnTo>
                  <a:pt x="100664" y="120737"/>
                </a:lnTo>
                <a:lnTo>
                  <a:pt x="101087" y="132754"/>
                </a:lnTo>
                <a:lnTo>
                  <a:pt x="102349" y="146144"/>
                </a:lnTo>
                <a:lnTo>
                  <a:pt x="103898" y="158737"/>
                </a:lnTo>
                <a:lnTo>
                  <a:pt x="101346" y="160451"/>
                </a:lnTo>
                <a:lnTo>
                  <a:pt x="98793" y="162153"/>
                </a:lnTo>
                <a:lnTo>
                  <a:pt x="97929" y="166420"/>
                </a:lnTo>
                <a:lnTo>
                  <a:pt x="98738" y="180752"/>
                </a:lnTo>
                <a:lnTo>
                  <a:pt x="101158" y="192832"/>
                </a:lnTo>
                <a:lnTo>
                  <a:pt x="103047" y="198005"/>
                </a:lnTo>
                <a:lnTo>
                  <a:pt x="106451" y="205676"/>
                </a:lnTo>
                <a:lnTo>
                  <a:pt x="110705" y="210807"/>
                </a:lnTo>
                <a:lnTo>
                  <a:pt x="117525" y="214210"/>
                </a:lnTo>
                <a:lnTo>
                  <a:pt x="122057" y="226711"/>
                </a:lnTo>
                <a:lnTo>
                  <a:pt x="127824" y="238224"/>
                </a:lnTo>
                <a:lnTo>
                  <a:pt x="134738" y="248748"/>
                </a:lnTo>
                <a:lnTo>
                  <a:pt x="142214" y="257746"/>
                </a:lnTo>
                <a:lnTo>
                  <a:pt x="138654" y="271381"/>
                </a:lnTo>
                <a:lnTo>
                  <a:pt x="133920" y="283019"/>
                </a:lnTo>
                <a:lnTo>
                  <a:pt x="130302" y="289318"/>
                </a:lnTo>
                <a:lnTo>
                  <a:pt x="120899" y="296931"/>
                </a:lnTo>
                <a:lnTo>
                  <a:pt x="108733" y="299932"/>
                </a:lnTo>
                <a:lnTo>
                  <a:pt x="100495" y="299554"/>
                </a:lnTo>
                <a:lnTo>
                  <a:pt x="57061" y="299554"/>
                </a:lnTo>
                <a:lnTo>
                  <a:pt x="47499" y="309013"/>
                </a:lnTo>
                <a:lnTo>
                  <a:pt x="39050" y="319499"/>
                </a:lnTo>
                <a:lnTo>
                  <a:pt x="31648" y="330854"/>
                </a:lnTo>
                <a:lnTo>
                  <a:pt x="25225" y="342922"/>
                </a:lnTo>
                <a:lnTo>
                  <a:pt x="19713" y="355547"/>
                </a:lnTo>
                <a:lnTo>
                  <a:pt x="15045" y="368570"/>
                </a:lnTo>
                <a:lnTo>
                  <a:pt x="11155" y="381836"/>
                </a:lnTo>
                <a:lnTo>
                  <a:pt x="7973" y="395188"/>
                </a:lnTo>
                <a:lnTo>
                  <a:pt x="5435" y="408468"/>
                </a:lnTo>
                <a:lnTo>
                  <a:pt x="2015" y="434188"/>
                </a:lnTo>
                <a:lnTo>
                  <a:pt x="357" y="457740"/>
                </a:lnTo>
                <a:lnTo>
                  <a:pt x="0" y="469391"/>
                </a:lnTo>
                <a:lnTo>
                  <a:pt x="8696" y="475820"/>
                </a:lnTo>
                <a:lnTo>
                  <a:pt x="35798" y="486548"/>
                </a:lnTo>
                <a:lnTo>
                  <a:pt x="53481" y="490859"/>
                </a:lnTo>
                <a:lnTo>
                  <a:pt x="73439" y="494477"/>
                </a:lnTo>
                <a:lnTo>
                  <a:pt x="95309" y="497406"/>
                </a:lnTo>
                <a:lnTo>
                  <a:pt x="118732" y="499653"/>
                </a:lnTo>
                <a:lnTo>
                  <a:pt x="143346" y="501224"/>
                </a:lnTo>
                <a:lnTo>
                  <a:pt x="168790" y="502123"/>
                </a:lnTo>
                <a:lnTo>
                  <a:pt x="194703" y="502358"/>
                </a:lnTo>
                <a:lnTo>
                  <a:pt x="220725" y="501933"/>
                </a:lnTo>
                <a:lnTo>
                  <a:pt x="246495" y="500854"/>
                </a:lnTo>
                <a:lnTo>
                  <a:pt x="271652" y="499128"/>
                </a:lnTo>
                <a:lnTo>
                  <a:pt x="295835" y="496760"/>
                </a:lnTo>
                <a:lnTo>
                  <a:pt x="318682" y="493755"/>
                </a:lnTo>
                <a:lnTo>
                  <a:pt x="339834" y="490120"/>
                </a:lnTo>
                <a:lnTo>
                  <a:pt x="358929" y="485861"/>
                </a:lnTo>
                <a:lnTo>
                  <a:pt x="375607" y="480982"/>
                </a:lnTo>
                <a:lnTo>
                  <a:pt x="389506" y="475491"/>
                </a:lnTo>
                <a:lnTo>
                  <a:pt x="401078" y="457867"/>
                </a:lnTo>
                <a:lnTo>
                  <a:pt x="401073" y="445664"/>
                </a:lnTo>
                <a:lnTo>
                  <a:pt x="398739" y="419828"/>
                </a:lnTo>
                <a:lnTo>
                  <a:pt x="396479" y="406500"/>
                </a:lnTo>
                <a:lnTo>
                  <a:pt x="393535" y="393099"/>
                </a:lnTo>
                <a:lnTo>
                  <a:pt x="389939" y="379779"/>
                </a:lnTo>
                <a:lnTo>
                  <a:pt x="385728" y="366690"/>
                </a:lnTo>
                <a:lnTo>
                  <a:pt x="380932" y="353985"/>
                </a:lnTo>
                <a:lnTo>
                  <a:pt x="369727" y="330331"/>
                </a:lnTo>
                <a:lnTo>
                  <a:pt x="356592" y="310032"/>
                </a:lnTo>
                <a:lnTo>
                  <a:pt x="345757" y="297853"/>
                </a:lnTo>
                <a:lnTo>
                  <a:pt x="291147" y="297828"/>
                </a:lnTo>
                <a:lnTo>
                  <a:pt x="279634" y="294978"/>
                </a:lnTo>
                <a:lnTo>
                  <a:pt x="271732" y="285451"/>
                </a:lnTo>
                <a:lnTo>
                  <a:pt x="266673" y="273992"/>
                </a:lnTo>
                <a:lnTo>
                  <a:pt x="263165" y="260333"/>
                </a:lnTo>
                <a:lnTo>
                  <a:pt x="262293" y="255181"/>
                </a:lnTo>
                <a:lnTo>
                  <a:pt x="269701" y="245024"/>
                </a:lnTo>
                <a:lnTo>
                  <a:pt x="276314" y="234107"/>
                </a:lnTo>
                <a:lnTo>
                  <a:pt x="281716" y="222428"/>
                </a:lnTo>
                <a:lnTo>
                  <a:pt x="284441" y="214210"/>
                </a:lnTo>
                <a:lnTo>
                  <a:pt x="290398" y="210807"/>
                </a:lnTo>
                <a:lnTo>
                  <a:pt x="295516" y="204825"/>
                </a:lnTo>
                <a:lnTo>
                  <a:pt x="298069" y="198005"/>
                </a:lnTo>
                <a:lnTo>
                  <a:pt x="301253" y="187034"/>
                </a:lnTo>
                <a:lnTo>
                  <a:pt x="302529" y="174146"/>
                </a:lnTo>
                <a:lnTo>
                  <a:pt x="302323" y="166420"/>
                </a:lnTo>
                <a:lnTo>
                  <a:pt x="302323" y="162153"/>
                </a:lnTo>
                <a:lnTo>
                  <a:pt x="299770" y="160451"/>
                </a:lnTo>
                <a:lnTo>
                  <a:pt x="297218" y="158737"/>
                </a:lnTo>
                <a:lnTo>
                  <a:pt x="295516" y="157886"/>
                </a:lnTo>
                <a:lnTo>
                  <a:pt x="297022" y="144030"/>
                </a:lnTo>
                <a:lnTo>
                  <a:pt x="297550" y="130985"/>
                </a:lnTo>
                <a:lnTo>
                  <a:pt x="297194" y="118848"/>
                </a:lnTo>
                <a:lnTo>
                  <a:pt x="296367" y="110096"/>
                </a:lnTo>
                <a:lnTo>
                  <a:pt x="331279" y="110096"/>
                </a:lnTo>
                <a:lnTo>
                  <a:pt x="326215" y="101013"/>
                </a:lnTo>
                <a:lnTo>
                  <a:pt x="314299" y="93006"/>
                </a:lnTo>
                <a:lnTo>
                  <a:pt x="309143" y="90462"/>
                </a:lnTo>
                <a:lnTo>
                  <a:pt x="305798" y="77118"/>
                </a:lnTo>
                <a:lnTo>
                  <a:pt x="300834" y="64455"/>
                </a:lnTo>
                <a:lnTo>
                  <a:pt x="294366" y="52588"/>
                </a:lnTo>
                <a:lnTo>
                  <a:pt x="286508" y="41631"/>
                </a:lnTo>
                <a:lnTo>
                  <a:pt x="277375" y="31698"/>
                </a:lnTo>
                <a:lnTo>
                  <a:pt x="267081" y="22906"/>
                </a:lnTo>
                <a:lnTo>
                  <a:pt x="255742" y="15368"/>
                </a:lnTo>
                <a:lnTo>
                  <a:pt x="243470" y="9200"/>
                </a:lnTo>
                <a:lnTo>
                  <a:pt x="230382" y="4516"/>
                </a:lnTo>
                <a:lnTo>
                  <a:pt x="216592" y="1432"/>
                </a:lnTo>
                <a:lnTo>
                  <a:pt x="202214" y="61"/>
                </a:lnTo>
                <a:lnTo>
                  <a:pt x="198424" y="0"/>
                </a:lnTo>
                <a:lnTo>
                  <a:pt x="183624" y="931"/>
                </a:lnTo>
                <a:lnTo>
                  <a:pt x="169411" y="3652"/>
                </a:lnTo>
                <a:lnTo>
                  <a:pt x="155906" y="8047"/>
                </a:lnTo>
                <a:lnTo>
                  <a:pt x="143229" y="14005"/>
                </a:lnTo>
                <a:lnTo>
                  <a:pt x="131503" y="21412"/>
                </a:lnTo>
                <a:lnTo>
                  <a:pt x="120847" y="30155"/>
                </a:lnTo>
                <a:lnTo>
                  <a:pt x="111382" y="40121"/>
                </a:lnTo>
                <a:lnTo>
                  <a:pt x="103230" y="51198"/>
                </a:lnTo>
                <a:lnTo>
                  <a:pt x="96512" y="63271"/>
                </a:lnTo>
                <a:lnTo>
                  <a:pt x="91347" y="76229"/>
                </a:lnTo>
                <a:lnTo>
                  <a:pt x="87858" y="89957"/>
                </a:lnTo>
                <a:lnTo>
                  <a:pt x="86164" y="104343"/>
                </a:lnTo>
                <a:lnTo>
                  <a:pt x="86017" y="110096"/>
                </a:lnTo>
                <a:lnTo>
                  <a:pt x="101346" y="11009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030782" y="1724025"/>
            <a:ext cx="1590675" cy="892175"/>
          </a:xfrm>
          <a:custGeom>
            <a:avLst/>
            <a:gdLst/>
            <a:ahLst/>
            <a:cxnLst/>
            <a:rect l="l" t="t" r="r" b="b"/>
            <a:pathLst>
              <a:path w="1590675" h="892175">
                <a:moveTo>
                  <a:pt x="148704" y="0"/>
                </a:moveTo>
                <a:lnTo>
                  <a:pt x="1441983" y="0"/>
                </a:lnTo>
                <a:lnTo>
                  <a:pt x="1456680" y="717"/>
                </a:lnTo>
                <a:lnTo>
                  <a:pt x="1498054" y="10935"/>
                </a:lnTo>
                <a:lnTo>
                  <a:pt x="1533939" y="31838"/>
                </a:lnTo>
                <a:lnTo>
                  <a:pt x="1562514" y="61606"/>
                </a:lnTo>
                <a:lnTo>
                  <a:pt x="1581958" y="98417"/>
                </a:lnTo>
                <a:lnTo>
                  <a:pt x="1590449" y="140451"/>
                </a:lnTo>
                <a:lnTo>
                  <a:pt x="1590675" y="148704"/>
                </a:lnTo>
                <a:lnTo>
                  <a:pt x="1590675" y="892175"/>
                </a:lnTo>
                <a:lnTo>
                  <a:pt x="0" y="892175"/>
                </a:lnTo>
                <a:lnTo>
                  <a:pt x="0" y="148704"/>
                </a:lnTo>
                <a:lnTo>
                  <a:pt x="6252" y="105900"/>
                </a:lnTo>
                <a:lnTo>
                  <a:pt x="23797" y="67980"/>
                </a:lnTo>
                <a:lnTo>
                  <a:pt x="50812" y="36765"/>
                </a:lnTo>
                <a:lnTo>
                  <a:pt x="85475" y="14074"/>
                </a:lnTo>
                <a:lnTo>
                  <a:pt x="125965" y="1727"/>
                </a:lnTo>
                <a:lnTo>
                  <a:pt x="148704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621462" y="2170112"/>
            <a:ext cx="322262" cy="0"/>
          </a:xfrm>
          <a:custGeom>
            <a:avLst/>
            <a:gdLst/>
            <a:ahLst/>
            <a:cxnLst/>
            <a:rect l="l" t="t" r="r" b="b"/>
            <a:pathLst>
              <a:path w="322262">
                <a:moveTo>
                  <a:pt x="0" y="0"/>
                </a:moveTo>
                <a:lnTo>
                  <a:pt x="322262" y="0"/>
                </a:lnTo>
              </a:path>
            </a:pathLst>
          </a:custGeom>
          <a:ln w="254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902448" y="2151062"/>
            <a:ext cx="65087" cy="63500"/>
          </a:xfrm>
          <a:custGeom>
            <a:avLst/>
            <a:gdLst/>
            <a:ahLst/>
            <a:cxnLst/>
            <a:rect l="l" t="t" r="r" b="b"/>
            <a:pathLst>
              <a:path w="65087" h="63500">
                <a:moveTo>
                  <a:pt x="0" y="31750"/>
                </a:moveTo>
                <a:lnTo>
                  <a:pt x="1100" y="39970"/>
                </a:lnTo>
                <a:lnTo>
                  <a:pt x="7555" y="52093"/>
                </a:lnTo>
                <a:lnTo>
                  <a:pt x="18524" y="60411"/>
                </a:lnTo>
                <a:lnTo>
                  <a:pt x="32550" y="63500"/>
                </a:lnTo>
                <a:lnTo>
                  <a:pt x="40964" y="62428"/>
                </a:lnTo>
                <a:lnTo>
                  <a:pt x="53392" y="56133"/>
                </a:lnTo>
                <a:lnTo>
                  <a:pt x="61920" y="45432"/>
                </a:lnTo>
                <a:lnTo>
                  <a:pt x="65087" y="31750"/>
                </a:lnTo>
                <a:lnTo>
                  <a:pt x="63989" y="23537"/>
                </a:lnTo>
                <a:lnTo>
                  <a:pt x="57536" y="11410"/>
                </a:lnTo>
                <a:lnTo>
                  <a:pt x="46570" y="3089"/>
                </a:lnTo>
                <a:lnTo>
                  <a:pt x="32550" y="0"/>
                </a:lnTo>
                <a:lnTo>
                  <a:pt x="24121" y="1073"/>
                </a:lnTo>
                <a:lnTo>
                  <a:pt x="11692" y="7370"/>
                </a:lnTo>
                <a:lnTo>
                  <a:pt x="3166" y="18070"/>
                </a:lnTo>
                <a:lnTo>
                  <a:pt x="0" y="3175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870085" y="1849436"/>
            <a:ext cx="358097" cy="64345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623119" y="4411059"/>
            <a:ext cx="447318" cy="24894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010150" y="267493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11987" y="267493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10150" y="497998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11987" y="4979987"/>
            <a:ext cx="1633537" cy="742950"/>
          </a:xfrm>
          <a:custGeom>
            <a:avLst/>
            <a:gdLst/>
            <a:ahLst/>
            <a:cxnLst/>
            <a:rect l="l" t="t" r="r" b="b"/>
            <a:pathLst>
              <a:path w="1633537" h="742950">
                <a:moveTo>
                  <a:pt x="0" y="0"/>
                </a:moveTo>
                <a:lnTo>
                  <a:pt x="0" y="742950"/>
                </a:lnTo>
                <a:lnTo>
                  <a:pt x="1633537" y="742950"/>
                </a:lnTo>
                <a:lnTo>
                  <a:pt x="1633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630356" y="343033"/>
            <a:ext cx="42279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Remote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k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e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2400" spc="-9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cti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v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ation</a:t>
            </a:r>
            <a:r>
              <a:rPr sz="2400" spc="2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(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Call/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SMS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)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79648" y="1831693"/>
            <a:ext cx="300159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b="1" spc="-4" baseline="2482" dirty="0" smtClean="0">
                <a:solidFill>
                  <a:srgbClr val="B01E13"/>
                </a:solidFill>
                <a:latin typeface="Calibri"/>
                <a:cs typeface="Calibri"/>
              </a:rPr>
              <a:t>SM</a:t>
            </a:r>
            <a:r>
              <a:rPr sz="1650" b="1" spc="0" baseline="2482" dirty="0" smtClean="0">
                <a:solidFill>
                  <a:srgbClr val="B01E13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61640" y="1865376"/>
            <a:ext cx="34996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0" baseline="2275" dirty="0" smtClean="0">
                <a:solidFill>
                  <a:srgbClr val="C00000"/>
                </a:solidFill>
                <a:latin typeface="Calibri"/>
                <a:cs typeface="Calibri"/>
              </a:rPr>
              <a:t>C</a:t>
            </a:r>
            <a:r>
              <a:rPr sz="1800" b="1" spc="4" baseline="2275" dirty="0" smtClean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800" b="1" spc="-4" baseline="2275" dirty="0" smtClean="0">
                <a:solidFill>
                  <a:srgbClr val="C00000"/>
                </a:solidFill>
                <a:latin typeface="Calibri"/>
                <a:cs typeface="Calibri"/>
              </a:rPr>
              <a:t>LL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74460" y="2361820"/>
            <a:ext cx="372399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b="1" spc="4" baseline="2482" dirty="0" smtClean="0">
                <a:solidFill>
                  <a:srgbClr val="B01E13"/>
                </a:solidFill>
                <a:latin typeface="Calibri"/>
                <a:cs typeface="Calibri"/>
              </a:rPr>
              <a:t>C</a:t>
            </a:r>
            <a:r>
              <a:rPr sz="1650" b="1" spc="0" baseline="2482" dirty="0" smtClean="0">
                <a:solidFill>
                  <a:srgbClr val="B01E13"/>
                </a:solidFill>
                <a:latin typeface="Calibri"/>
                <a:cs typeface="Calibri"/>
              </a:rPr>
              <a:t>ODE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52115" y="2407808"/>
            <a:ext cx="372399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b="1" spc="4" baseline="2482" dirty="0" smtClean="0">
                <a:solidFill>
                  <a:srgbClr val="B01E13"/>
                </a:solidFill>
                <a:latin typeface="Calibri"/>
                <a:cs typeface="Calibri"/>
              </a:rPr>
              <a:t>C</a:t>
            </a:r>
            <a:r>
              <a:rPr sz="1650" b="1" spc="0" baseline="2482" dirty="0" smtClean="0">
                <a:solidFill>
                  <a:srgbClr val="B01E13"/>
                </a:solidFill>
                <a:latin typeface="Calibri"/>
                <a:cs typeface="Calibri"/>
              </a:rPr>
              <a:t>ODE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44223" y="2922483"/>
            <a:ext cx="993040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op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r,</a:t>
            </a:r>
            <a:r>
              <a:rPr sz="1500" spc="-3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gi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ve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-10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15256" y="3227329"/>
            <a:ext cx="1049035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19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14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07988" y="5227533"/>
            <a:ext cx="1464133" cy="151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od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19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to</a:t>
            </a:r>
            <a:r>
              <a:rPr sz="1500" spc="-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14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,</a:t>
            </a:r>
            <a:r>
              <a:rPr sz="1500" spc="-21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1623" y="5532379"/>
            <a:ext cx="1333702" cy="151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(5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/30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/1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R/8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RS)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4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25687" y="5018087"/>
            <a:ext cx="1633537" cy="741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8597" marR="198331" indent="32002">
              <a:lnSpc>
                <a:spcPts val="1220"/>
              </a:lnSpc>
              <a:spcBef>
                <a:spcPts val="340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3.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rts</a:t>
            </a:r>
            <a:r>
              <a:rPr sz="1000" spc="-3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PIN </a:t>
            </a:r>
            <a:endParaRPr sz="1000">
              <a:latin typeface="Calibri"/>
              <a:cs typeface="Calibri"/>
            </a:endParaRPr>
          </a:p>
          <a:p>
            <a:pPr marL="198597" marR="198331">
              <a:lnSpc>
                <a:spcPts val="1220"/>
              </a:lnSpc>
              <a:spcBef>
                <a:spcPts val="1179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FLAS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=</a:t>
            </a:r>
            <a:r>
              <a:rPr sz="1000" spc="-1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3850" y="5018087"/>
            <a:ext cx="1633537" cy="741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4841" marR="106753" indent="584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4.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ow</a:t>
            </a:r>
            <a:r>
              <a:rPr sz="1000" spc="-17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ci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ed</a:t>
            </a:r>
            <a:r>
              <a:rPr sz="1000" spc="-4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11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ef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11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du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11987" y="497998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3373" marR="107149" indent="1474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3.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rts</a:t>
            </a:r>
            <a:r>
              <a:rPr sz="1000" spc="-3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PIN</a:t>
            </a:r>
            <a:r>
              <a:rPr sz="1000" spc="-1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 to</a:t>
            </a:r>
            <a:r>
              <a:rPr sz="1000" spc="-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,</a:t>
            </a:r>
            <a:r>
              <a:rPr sz="1000" spc="-21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EE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 FLAS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=</a:t>
            </a:r>
            <a:r>
              <a:rPr sz="1000" spc="-1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10150" y="497998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4841" marR="106753" indent="584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4.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ow</a:t>
            </a:r>
            <a:r>
              <a:rPr sz="1000" spc="-17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1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ci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ed</a:t>
            </a:r>
            <a:r>
              <a:rPr sz="1000" spc="-4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11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ef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11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du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on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(5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/30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/1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R/8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RS)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25687" y="271303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0598" marR="159351" indent="120293">
              <a:lnSpc>
                <a:spcPts val="1220"/>
              </a:lnSpc>
              <a:spcBef>
                <a:spcPts val="340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2.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lls</a:t>
            </a:r>
            <a:r>
              <a:rPr sz="1000" spc="19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endParaRPr sz="1000">
              <a:latin typeface="Calibri"/>
              <a:cs typeface="Calibri"/>
            </a:endParaRPr>
          </a:p>
          <a:p>
            <a:pPr marL="160598" marR="159351">
              <a:lnSpc>
                <a:spcPts val="1220"/>
              </a:lnSpc>
              <a:spcBef>
                <a:spcPts val="1179"/>
              </a:spcBef>
            </a:pP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pa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ssw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,</a:t>
            </a:r>
            <a:r>
              <a:rPr sz="1000" spc="-3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i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ve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850" y="271303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1415" marR="124186" indent="0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1.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as</a:t>
            </a:r>
            <a:r>
              <a:rPr sz="1000" spc="-28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ssw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rd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-18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2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ee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cc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to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11987" y="267493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752" marR="130904" indent="0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2.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28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SMS</a:t>
            </a:r>
            <a:r>
              <a:rPr sz="1000" spc="-7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and p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ssw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rd</a:t>
            </a:r>
            <a:r>
              <a:rPr sz="1000" spc="-3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qu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ng 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cc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1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2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ts</a:t>
            </a:r>
            <a:r>
              <a:rPr sz="1000" spc="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to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3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10150" y="2674937"/>
            <a:ext cx="1633537" cy="742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1415" marR="124186" indent="0" algn="ctr">
              <a:lnSpc>
                <a:spcPts val="1200"/>
              </a:lnSpc>
              <a:spcBef>
                <a:spcPts val="395"/>
              </a:spcBef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1.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000" spc="-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as</a:t>
            </a:r>
            <a:r>
              <a:rPr sz="1000" spc="-28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ssw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rd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-18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2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ee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14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cc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es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6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to 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000" spc="-12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ks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37000" y="2208212"/>
            <a:ext cx="203200" cy="2360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623300" y="2170112"/>
            <a:ext cx="203198" cy="2360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985966" y="2097393"/>
            <a:ext cx="138785" cy="90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15"/>
              </a:spcBef>
            </a:pPr>
            <a:endParaRPr sz="700"/>
          </a:p>
        </p:txBody>
      </p:sp>
      <p:sp>
        <p:nvSpPr>
          <p:cNvPr id="2" name="object 2"/>
          <p:cNvSpPr txBox="1"/>
          <p:nvPr/>
        </p:nvSpPr>
        <p:spPr>
          <a:xfrm>
            <a:off x="3021387" y="1937894"/>
            <a:ext cx="6289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 txBox="1"/>
          <p:nvPr/>
        </p:nvSpPr>
        <p:spPr>
          <a:xfrm>
            <a:off x="0" y="844550"/>
            <a:ext cx="6273800" cy="3492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377897" marR="858798" indent="1734" algn="ctr">
              <a:lnSpc>
                <a:spcPts val="1440"/>
              </a:lnSpc>
              <a:spcBef>
                <a:spcPts val="14320"/>
              </a:spcBef>
            </a:pPr>
            <a:r>
              <a:rPr sz="1200" b="1" spc="-14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pl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ce 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me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ni</a:t>
            </a:r>
            <a:r>
              <a:rPr sz="1200" b="1" spc="-9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ock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wit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 a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  <a:p>
            <a:pPr marR="865131" algn="r">
              <a:lnSpc>
                <a:spcPct val="101725"/>
              </a:lnSpc>
            </a:pP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200" b="1" spc="-9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200" b="1" spc="-14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200" b="1" spc="-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B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lin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ock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654299" y="5359400"/>
            <a:ext cx="1606550" cy="1187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2"/>
              </a:spcBef>
            </a:pPr>
            <a:endParaRPr sz="950"/>
          </a:p>
          <a:p>
            <a:pPr marL="280352">
              <a:lnSpc>
                <a:spcPct val="101725"/>
              </a:lnSpc>
              <a:spcBef>
                <a:spcPts val="4000"/>
              </a:spcBef>
            </a:pPr>
            <a:r>
              <a:rPr sz="800" b="1" spc="-4" dirty="0" smtClean="0">
                <a:solidFill>
                  <a:srgbClr val="FF0000"/>
                </a:solidFill>
                <a:latin typeface="Calibri"/>
                <a:cs typeface="Calibri"/>
              </a:rPr>
              <a:t>Cl</a:t>
            </a:r>
            <a:r>
              <a:rPr sz="800" b="1" spc="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800" b="1" spc="4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800" b="1" spc="0" dirty="0" smtClean="0">
                <a:solidFill>
                  <a:srgbClr val="FF0000"/>
                </a:solidFill>
                <a:latin typeface="Calibri"/>
                <a:cs typeface="Calibri"/>
              </a:rPr>
              <a:t>e                 </a:t>
            </a:r>
            <a:r>
              <a:rPr sz="800" b="1" spc="84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800" b="1" spc="0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800" b="1" spc="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35499" y="5359399"/>
            <a:ext cx="2330450" cy="119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1"/>
              </a:spcBef>
            </a:pPr>
            <a:endParaRPr sz="650"/>
          </a:p>
          <a:p>
            <a:pPr marL="351790">
              <a:lnSpc>
                <a:spcPct val="122899"/>
              </a:lnSpc>
              <a:spcBef>
                <a:spcPts val="6000"/>
              </a:spcBef>
            </a:pPr>
            <a:r>
              <a:rPr sz="1000" b="1" spc="0" dirty="0" smtClean="0">
                <a:solidFill>
                  <a:srgbClr val="191D87"/>
                </a:solidFill>
                <a:latin typeface="Calibri"/>
                <a:cs typeface="Calibri"/>
              </a:rPr>
              <a:t>360</a:t>
            </a:r>
            <a:r>
              <a:rPr sz="1000" spc="0" dirty="0" smtClean="0">
                <a:solidFill>
                  <a:srgbClr val="191D87"/>
                </a:solidFill>
                <a:latin typeface="SimSun"/>
                <a:cs typeface="SimSun"/>
              </a:rPr>
              <a:t>°</a:t>
            </a:r>
            <a:endParaRPr sz="1000">
              <a:latin typeface="SimSun"/>
              <a:cs typeface="SimSun"/>
            </a:endParaRPr>
          </a:p>
          <a:p>
            <a:pPr marL="351805">
              <a:lnSpc>
                <a:spcPts val="1155"/>
              </a:lnSpc>
              <a:spcBef>
                <a:spcPts val="57"/>
              </a:spcBef>
            </a:pPr>
            <a:r>
              <a:rPr sz="1000" b="1" spc="4" dirty="0" smtClean="0">
                <a:solidFill>
                  <a:srgbClr val="191D87"/>
                </a:solidFill>
                <a:latin typeface="Calibri"/>
                <a:cs typeface="Calibri"/>
              </a:rPr>
              <a:t>turn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844550"/>
            <a:ext cx="6273800" cy="3492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73800" y="260349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2300" y="0"/>
                </a:lnTo>
              </a:path>
            </a:pathLst>
          </a:custGeom>
          <a:ln w="25400">
            <a:solidFill>
              <a:srgbClr val="3A449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635249" y="4483099"/>
            <a:ext cx="457200" cy="1206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92400" y="4343399"/>
            <a:ext cx="0" cy="393700"/>
          </a:xfrm>
          <a:custGeom>
            <a:avLst/>
            <a:gdLst/>
            <a:ahLst/>
            <a:cxnLst/>
            <a:rect l="l" t="t" r="r" b="b"/>
            <a:pathLst>
              <a:path h="393700">
                <a:moveTo>
                  <a:pt x="0" y="0"/>
                </a:moveTo>
                <a:lnTo>
                  <a:pt x="0" y="393700"/>
                </a:lnTo>
              </a:path>
            </a:pathLst>
          </a:custGeom>
          <a:ln w="38100">
            <a:solidFill>
              <a:srgbClr val="8A827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200399" y="4546599"/>
            <a:ext cx="558800" cy="457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721100" y="4343399"/>
            <a:ext cx="0" cy="647700"/>
          </a:xfrm>
          <a:custGeom>
            <a:avLst/>
            <a:gdLst/>
            <a:ahLst/>
            <a:cxnLst/>
            <a:rect l="l" t="t" r="r" b="b"/>
            <a:pathLst>
              <a:path h="647700">
                <a:moveTo>
                  <a:pt x="0" y="647700"/>
                </a:moveTo>
                <a:lnTo>
                  <a:pt x="0" y="0"/>
                </a:lnTo>
              </a:path>
            </a:pathLst>
          </a:custGeom>
          <a:ln w="25400">
            <a:solidFill>
              <a:srgbClr val="8A827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65600" y="4343399"/>
            <a:ext cx="0" cy="406400"/>
          </a:xfrm>
          <a:custGeom>
            <a:avLst/>
            <a:gdLst/>
            <a:ahLst/>
            <a:cxnLst/>
            <a:rect l="l" t="t" r="r" b="b"/>
            <a:pathLst>
              <a:path h="406400">
                <a:moveTo>
                  <a:pt x="0" y="406400"/>
                </a:moveTo>
                <a:lnTo>
                  <a:pt x="0" y="0"/>
                </a:lnTo>
              </a:path>
            </a:pathLst>
          </a:custGeom>
          <a:ln w="25400">
            <a:solidFill>
              <a:srgbClr val="9EA09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54300" y="4775199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76200">
            <a:solidFill>
              <a:srgbClr val="67524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569200" y="2978149"/>
            <a:ext cx="501650" cy="135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54299" y="5359400"/>
            <a:ext cx="1606550" cy="11874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73950" y="6045199"/>
            <a:ext cx="730250" cy="3111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07199" y="2978149"/>
            <a:ext cx="615950" cy="13589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35499" y="5359399"/>
            <a:ext cx="2330450" cy="118745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59600" y="5397499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>
                <a:moveTo>
                  <a:pt x="0" y="0"/>
                </a:moveTo>
                <a:lnTo>
                  <a:pt x="1803400" y="0"/>
                </a:lnTo>
              </a:path>
            </a:pathLst>
          </a:custGeom>
          <a:ln w="12700">
            <a:solidFill>
              <a:srgbClr val="8E93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63000" y="5372099"/>
            <a:ext cx="0" cy="1130300"/>
          </a:xfrm>
          <a:custGeom>
            <a:avLst/>
            <a:gdLst/>
            <a:ahLst/>
            <a:cxnLst/>
            <a:rect l="l" t="t" r="r" b="b"/>
            <a:pathLst>
              <a:path h="1130300">
                <a:moveTo>
                  <a:pt x="0" y="1130300"/>
                </a:moveTo>
                <a:lnTo>
                  <a:pt x="0" y="0"/>
                </a:lnTo>
              </a:path>
            </a:pathLst>
          </a:custGeom>
          <a:ln w="25400">
            <a:solidFill>
              <a:srgbClr val="3A449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45500" y="2978149"/>
            <a:ext cx="330200" cy="1397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63800" y="5384799"/>
            <a:ext cx="0" cy="1143000"/>
          </a:xfrm>
          <a:custGeom>
            <a:avLst/>
            <a:gdLst/>
            <a:ahLst/>
            <a:cxnLst/>
            <a:rect l="l" t="t" r="r" b="b"/>
            <a:pathLst>
              <a:path h="1143000">
                <a:moveTo>
                  <a:pt x="0" y="1143000"/>
                </a:moveTo>
                <a:lnTo>
                  <a:pt x="0" y="0"/>
                </a:lnTo>
              </a:path>
            </a:pathLst>
          </a:custGeom>
          <a:ln w="12700">
            <a:solidFill>
              <a:srgbClr val="3A449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46600" y="5372099"/>
            <a:ext cx="0" cy="1104900"/>
          </a:xfrm>
          <a:custGeom>
            <a:avLst/>
            <a:gdLst/>
            <a:ahLst/>
            <a:cxnLst/>
            <a:rect l="l" t="t" r="r" b="b"/>
            <a:pathLst>
              <a:path h="1104900">
                <a:moveTo>
                  <a:pt x="0" y="1104900"/>
                </a:moveTo>
                <a:lnTo>
                  <a:pt x="0" y="0"/>
                </a:lnTo>
              </a:path>
            </a:pathLst>
          </a:custGeom>
          <a:ln w="25400">
            <a:solidFill>
              <a:srgbClr val="8E93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29544" y="343033"/>
            <a:ext cx="462879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B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atte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ry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/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AV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R/3G/4G/LTE</a:t>
            </a:r>
            <a:r>
              <a:rPr sz="2400" spc="4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Cabi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et Lock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11225" y="2322333"/>
            <a:ext cx="183496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2100" b="1" spc="4" baseline="1950" dirty="0" smtClean="0">
                <a:solidFill>
                  <a:srgbClr val="191D87"/>
                </a:solidFill>
                <a:latin typeface="Calibri"/>
                <a:cs typeface="Calibri"/>
              </a:rPr>
              <a:t>id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2100" b="1" spc="-14" baseline="195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2100" b="1" spc="-75" baseline="1950" dirty="0" smtClean="0">
                <a:solidFill>
                  <a:srgbClr val="191D87"/>
                </a:solidFill>
                <a:latin typeface="Calibri"/>
                <a:cs typeface="Calibri"/>
              </a:rPr>
              <a:t>V</a:t>
            </a:r>
            <a:r>
              <a:rPr sz="2100" b="1" spc="4" baseline="1950" dirty="0" smtClean="0">
                <a:solidFill>
                  <a:srgbClr val="191D87"/>
                </a:solidFill>
                <a:latin typeface="Calibri"/>
                <a:cs typeface="Calibri"/>
              </a:rPr>
              <a:t>ari</a:t>
            </a:r>
            <a:r>
              <a:rPr sz="2100" b="1" spc="-9" baseline="195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2100" b="1" spc="4" baseline="195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2100" b="1" spc="-34" baseline="195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of</a:t>
            </a:r>
            <a:r>
              <a:rPr sz="2100" b="1" spc="-14" baseline="195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2100" b="1" spc="4" baseline="1950" dirty="0" smtClean="0">
                <a:solidFill>
                  <a:srgbClr val="191D87"/>
                </a:solidFill>
                <a:latin typeface="Calibri"/>
                <a:cs typeface="Calibri"/>
              </a:rPr>
              <a:t>andl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02450" y="2552056"/>
            <a:ext cx="127360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75"/>
              </a:lnSpc>
              <a:spcBef>
                <a:spcPts val="178"/>
              </a:spcBef>
            </a:pPr>
            <a:r>
              <a:rPr sz="3400" spc="0" dirty="0" smtClean="0">
                <a:solidFill>
                  <a:srgbClr val="3A4497"/>
                </a:solidFill>
                <a:latin typeface="Arial"/>
                <a:cs typeface="Arial"/>
              </a:rPr>
              <a:t>I</a:t>
            </a:r>
            <a:endParaRPr sz="3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69225" y="2552056"/>
            <a:ext cx="127360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75"/>
              </a:lnSpc>
              <a:spcBef>
                <a:spcPts val="178"/>
              </a:spcBef>
            </a:pPr>
            <a:r>
              <a:rPr sz="3400" spc="0" dirty="0" smtClean="0">
                <a:solidFill>
                  <a:srgbClr val="3A4497"/>
                </a:solidFill>
                <a:latin typeface="Arial"/>
                <a:cs typeface="Arial"/>
              </a:rPr>
              <a:t>I</a:t>
            </a:r>
            <a:endParaRPr sz="3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97194" y="4421031"/>
            <a:ext cx="748834" cy="304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-8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od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ls</a:t>
            </a:r>
            <a:endParaRPr sz="1000">
              <a:latin typeface="Calibri"/>
              <a:cs typeface="Calibri"/>
            </a:endParaRPr>
          </a:p>
          <a:p>
            <a:pPr marL="136864" marR="99303" algn="ctr">
              <a:lnSpc>
                <a:spcPts val="1200"/>
              </a:lnSpc>
              <a:spcBef>
                <a:spcPts val="4"/>
              </a:spcBef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v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il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le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35850" y="5612907"/>
            <a:ext cx="1289456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39"/>
              </a:lnSpc>
              <a:spcBef>
                <a:spcPts val="102"/>
              </a:spcBef>
            </a:pPr>
            <a:r>
              <a:rPr sz="1200" dirty="0" smtClean="0">
                <a:solidFill>
                  <a:srgbClr val="F9BFBD"/>
                </a:solidFill>
                <a:latin typeface="Times New Roman"/>
                <a:cs typeface="Times New Roman"/>
              </a:rPr>
              <a:t>·</a:t>
            </a:r>
            <a:r>
              <a:rPr sz="1200" spc="-184" dirty="0" smtClean="0">
                <a:solidFill>
                  <a:srgbClr val="626060"/>
                </a:solidFill>
                <a:latin typeface="Times New Roman"/>
                <a:cs typeface="Times New Roman"/>
              </a:rPr>
              <a:t>;</a:t>
            </a:r>
            <a:r>
              <a:rPr sz="1400" spc="-179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200" spc="-439" dirty="0" smtClean="0">
                <a:solidFill>
                  <a:srgbClr val="626060"/>
                </a:solidFill>
                <a:latin typeface="Times New Roman"/>
                <a:cs typeface="Times New Roman"/>
              </a:rPr>
              <a:t>.</a:t>
            </a:r>
            <a:r>
              <a:rPr sz="1400" spc="0" dirty="0" smtClean="0">
                <a:solidFill>
                  <a:srgbClr val="F9BFBD"/>
                </a:solidFill>
                <a:latin typeface="Arial"/>
                <a:cs typeface="Arial"/>
              </a:rPr>
              <a:t>.</a:t>
            </a:r>
            <a:r>
              <a:rPr sz="1400" spc="-244" dirty="0" smtClean="0">
                <a:solidFill>
                  <a:srgbClr val="F9BFBD"/>
                </a:solidFill>
                <a:latin typeface="Arial"/>
                <a:cs typeface="Arial"/>
              </a:rPr>
              <a:t> </a:t>
            </a:r>
            <a:r>
              <a:rPr sz="1200" spc="-764" dirty="0" smtClean="0">
                <a:solidFill>
                  <a:srgbClr val="626060"/>
                </a:solidFill>
                <a:latin typeface="Times New Roman"/>
                <a:cs typeface="Times New Roman"/>
              </a:rPr>
              <a:t>.</a:t>
            </a:r>
            <a:r>
              <a:rPr sz="14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-39" dirty="0" smtClean="0">
                <a:solidFill>
                  <a:srgbClr val="F6A8A8"/>
                </a:solidFill>
                <a:latin typeface="Times New Roman"/>
                <a:cs typeface="Times New Roman"/>
              </a:rPr>
              <a:t> </a:t>
            </a:r>
            <a:r>
              <a:rPr sz="1400" spc="-125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200" spc="-164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-1479" dirty="0" smtClean="0">
                <a:solidFill>
                  <a:srgbClr val="626060"/>
                </a:solidFill>
                <a:latin typeface="Times New Roman"/>
                <a:cs typeface="Times New Roman"/>
              </a:rPr>
              <a:t>~</a:t>
            </a:r>
            <a:r>
              <a:rPr sz="14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-114" dirty="0" smtClean="0">
                <a:solidFill>
                  <a:srgbClr val="F6A8A8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17" dirty="0" smtClean="0">
                <a:solidFill>
                  <a:srgbClr val="F6A8A8"/>
                </a:solidFill>
                <a:latin typeface="Times New Roman"/>
                <a:cs typeface="Times New Roman"/>
              </a:rPr>
              <a:t> </a:t>
            </a:r>
            <a:r>
              <a:rPr sz="1400" spc="64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-359" dirty="0" smtClean="0">
                <a:solidFill>
                  <a:srgbClr val="F9BFBD"/>
                </a:solidFill>
                <a:latin typeface="Times New Roman"/>
                <a:cs typeface="Times New Roman"/>
              </a:rPr>
              <a:t>-</a:t>
            </a:r>
            <a:r>
              <a:rPr sz="13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300" spc="-229" dirty="0" smtClean="0">
                <a:solidFill>
                  <a:srgbClr val="F9BFBD"/>
                </a:solidFill>
                <a:latin typeface="Times New Roman"/>
                <a:cs typeface="Times New Roman"/>
              </a:rPr>
              <a:t>·</a:t>
            </a:r>
            <a:r>
              <a:rPr sz="1400" spc="0" dirty="0" smtClean="0">
                <a:solidFill>
                  <a:srgbClr val="F9BFBD"/>
                </a:solidFill>
                <a:latin typeface="Times New Roman"/>
                <a:cs typeface="Times New Roman"/>
              </a:rPr>
              <a:t>.</a:t>
            </a:r>
            <a:r>
              <a:rPr sz="1400" spc="14" dirty="0" smtClean="0">
                <a:solidFill>
                  <a:srgbClr val="F9BFBD"/>
                </a:solidFill>
                <a:latin typeface="Times New Roman"/>
                <a:cs typeface="Times New Roman"/>
              </a:rPr>
              <a:t> </a:t>
            </a:r>
            <a:r>
              <a:rPr sz="1900" spc="0" dirty="0" smtClean="0">
                <a:solidFill>
                  <a:srgbClr val="F9BFBD"/>
                </a:solidFill>
                <a:latin typeface="Times New Roman"/>
                <a:cs typeface="Times New Roman"/>
              </a:rPr>
              <a:t>-</a:t>
            </a:r>
            <a:r>
              <a:rPr sz="1900" spc="0" dirty="0" smtClean="0">
                <a:solidFill>
                  <a:srgbClr val="8A8277"/>
                </a:solidFill>
                <a:latin typeface="Times New Roman"/>
                <a:cs typeface="Times New Roman"/>
              </a:rPr>
              <a:t>~</a:t>
            </a:r>
            <a:r>
              <a:rPr sz="19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900" spc="125" dirty="0" smtClean="0">
                <a:solidFill>
                  <a:srgbClr val="F6A8A8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F6A8A8"/>
                </a:solidFill>
                <a:latin typeface="Times New Roman"/>
                <a:cs typeface="Times New Roman"/>
              </a:rPr>
              <a:t>-</a:t>
            </a:r>
            <a:r>
              <a:rPr sz="1400" spc="75" dirty="0" smtClean="0">
                <a:solidFill>
                  <a:srgbClr val="F6A8A8"/>
                </a:solidFill>
                <a:latin typeface="Times New Roman"/>
                <a:cs typeface="Times New Roman"/>
              </a:rPr>
              <a:t> </a:t>
            </a:r>
            <a:r>
              <a:rPr sz="1200" spc="0" dirty="0" smtClean="0">
                <a:solidFill>
                  <a:srgbClr val="F49593"/>
                </a:solidFill>
                <a:latin typeface="Arial"/>
                <a:cs typeface="Arial"/>
              </a:rPr>
              <a:t>·: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38022" y="5856394"/>
            <a:ext cx="270767" cy="1275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b="1" spc="-4" baseline="3413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200" b="1" spc="0" baseline="3413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200" b="1" spc="4" baseline="3413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0" baseline="3413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38022" y="6188143"/>
            <a:ext cx="265835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9"/>
              </a:lnSpc>
              <a:spcBef>
                <a:spcPts val="46"/>
              </a:spcBef>
            </a:pPr>
            <a:r>
              <a:rPr sz="1200" b="1" spc="-4" baseline="3413" dirty="0" smtClean="0">
                <a:solidFill>
                  <a:srgbClr val="FF0000"/>
                </a:solidFill>
                <a:latin typeface="Calibri"/>
                <a:cs typeface="Calibri"/>
              </a:rPr>
              <a:t>Cl</a:t>
            </a:r>
            <a:r>
              <a:rPr sz="12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4" baseline="3413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200" b="1" spc="0" baseline="3413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3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959600" y="5397499"/>
            <a:ext cx="1803400" cy="1104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9"/>
              </a:spcBef>
            </a:pPr>
            <a:endParaRPr sz="1000"/>
          </a:p>
          <a:p>
            <a:pPr marL="634409" marR="292990" algn="ctr">
              <a:lnSpc>
                <a:spcPct val="101725"/>
              </a:lnSpc>
            </a:pP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Ac</a:t>
            </a:r>
            <a:r>
              <a:rPr sz="1000" spc="-4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000" spc="-27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Bli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000" spc="-1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000" spc="4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000" spc="0" dirty="0" smtClean="0">
                <a:solidFill>
                  <a:srgbClr val="191D87"/>
                </a:solidFill>
                <a:latin typeface="Calibri"/>
                <a:cs typeface="Calibri"/>
              </a:rPr>
              <a:t>ck</a:t>
            </a:r>
            <a:endParaRPr sz="1000">
              <a:latin typeface="Calibri"/>
              <a:cs typeface="Calibri"/>
            </a:endParaRPr>
          </a:p>
          <a:p>
            <a:pPr marR="86460" algn="r">
              <a:lnSpc>
                <a:spcPts val="1095"/>
              </a:lnSpc>
              <a:spcBef>
                <a:spcPts val="3377"/>
              </a:spcBef>
            </a:pPr>
            <a:r>
              <a:rPr sz="1650" spc="0" baseline="-7905" dirty="0" smtClean="0">
                <a:solidFill>
                  <a:srgbClr val="F6A8A8"/>
                </a:solidFill>
                <a:latin typeface="Arial"/>
                <a:cs typeface="Arial"/>
              </a:rPr>
              <a:t>'</a:t>
            </a:r>
            <a:endParaRPr sz="1100">
              <a:latin typeface="Arial"/>
              <a:cs typeface="Arial"/>
            </a:endParaRPr>
          </a:p>
          <a:p>
            <a:pPr marR="104775" algn="r">
              <a:lnSpc>
                <a:spcPts val="1780"/>
              </a:lnSpc>
              <a:spcBef>
                <a:spcPts val="34"/>
              </a:spcBef>
            </a:pPr>
            <a:r>
              <a:rPr sz="2100" spc="0" baseline="2101" dirty="0" smtClean="0">
                <a:solidFill>
                  <a:srgbClr val="F9BFBD"/>
                </a:solidFill>
                <a:latin typeface="Courier New"/>
                <a:cs typeface="Courier New"/>
              </a:rPr>
              <a:t>.............. </a:t>
            </a:r>
            <a:r>
              <a:rPr sz="2100" spc="50" baseline="2101" dirty="0" smtClean="0">
                <a:solidFill>
                  <a:srgbClr val="F9BFBD"/>
                </a:solidFill>
                <a:latin typeface="Courier New"/>
                <a:cs typeface="Courier New"/>
              </a:rPr>
              <a:t> </a:t>
            </a:r>
            <a:r>
              <a:rPr sz="2850" spc="0" baseline="1525" dirty="0" smtClean="0">
                <a:solidFill>
                  <a:srgbClr val="F9BFBD"/>
                </a:solidFill>
                <a:latin typeface="Times New Roman"/>
                <a:cs typeface="Times New Roman"/>
              </a:rPr>
              <a:t>- </a:t>
            </a:r>
            <a:r>
              <a:rPr sz="2850" spc="86" baseline="1525" dirty="0" smtClean="0">
                <a:solidFill>
                  <a:srgbClr val="F9BFBD"/>
                </a:solidFill>
                <a:latin typeface="Times New Roman"/>
                <a:cs typeface="Times New Roman"/>
              </a:rPr>
              <a:t> </a:t>
            </a:r>
            <a:r>
              <a:rPr sz="1650" spc="-144" baseline="18446" dirty="0" smtClean="0">
                <a:solidFill>
                  <a:srgbClr val="F6A8A8"/>
                </a:solidFill>
                <a:latin typeface="Arial"/>
                <a:cs typeface="Arial"/>
              </a:rPr>
              <a:t>'</a:t>
            </a:r>
            <a:r>
              <a:rPr sz="2700" spc="-150" baseline="1610" dirty="0" smtClean="0">
                <a:solidFill>
                  <a:srgbClr val="F49593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133"/>
          <p:cNvSpPr/>
          <p:nvPr/>
        </p:nvSpPr>
        <p:spPr>
          <a:xfrm>
            <a:off x="496397" y="152400"/>
            <a:ext cx="1365359" cy="61892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bject 114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572000" y="6189662"/>
            <a:ext cx="1004887" cy="295275"/>
          </a:xfrm>
          <a:custGeom>
            <a:avLst/>
            <a:gdLst/>
            <a:ahLst/>
            <a:cxnLst/>
            <a:rect l="l" t="t" r="r" b="b"/>
            <a:pathLst>
              <a:path w="1004887" h="295275">
                <a:moveTo>
                  <a:pt x="0" y="0"/>
                </a:moveTo>
                <a:lnTo>
                  <a:pt x="0" y="295275"/>
                </a:lnTo>
                <a:lnTo>
                  <a:pt x="1004887" y="295275"/>
                </a:lnTo>
                <a:lnTo>
                  <a:pt x="1004887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727700" y="6189662"/>
            <a:ext cx="1004887" cy="295275"/>
          </a:xfrm>
          <a:custGeom>
            <a:avLst/>
            <a:gdLst/>
            <a:ahLst/>
            <a:cxnLst/>
            <a:rect l="l" t="t" r="r" b="b"/>
            <a:pathLst>
              <a:path w="1004887" h="295275">
                <a:moveTo>
                  <a:pt x="0" y="0"/>
                </a:moveTo>
                <a:lnTo>
                  <a:pt x="0" y="295275"/>
                </a:lnTo>
                <a:lnTo>
                  <a:pt x="1004887" y="295275"/>
                </a:lnTo>
                <a:lnTo>
                  <a:pt x="1004887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837362" y="6189662"/>
            <a:ext cx="1004887" cy="295275"/>
          </a:xfrm>
          <a:custGeom>
            <a:avLst/>
            <a:gdLst/>
            <a:ahLst/>
            <a:cxnLst/>
            <a:rect l="l" t="t" r="r" b="b"/>
            <a:pathLst>
              <a:path w="1004887" h="295275">
                <a:moveTo>
                  <a:pt x="0" y="0"/>
                </a:moveTo>
                <a:lnTo>
                  <a:pt x="0" y="295275"/>
                </a:lnTo>
                <a:lnTo>
                  <a:pt x="1004887" y="295275"/>
                </a:lnTo>
                <a:lnTo>
                  <a:pt x="1004887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959725" y="6188075"/>
            <a:ext cx="1004887" cy="296862"/>
          </a:xfrm>
          <a:custGeom>
            <a:avLst/>
            <a:gdLst/>
            <a:ahLst/>
            <a:cxnLst/>
            <a:rect l="l" t="t" r="r" b="b"/>
            <a:pathLst>
              <a:path w="1004887" h="296862">
                <a:moveTo>
                  <a:pt x="0" y="0"/>
                </a:moveTo>
                <a:lnTo>
                  <a:pt x="0" y="296862"/>
                </a:lnTo>
                <a:lnTo>
                  <a:pt x="1004887" y="296862"/>
                </a:lnTo>
                <a:lnTo>
                  <a:pt x="1004887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81787" y="2094229"/>
            <a:ext cx="3523234" cy="24617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725416" y="1173479"/>
            <a:ext cx="1566544" cy="2755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464681" y="1889632"/>
            <a:ext cx="696975" cy="1374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296023" y="1173479"/>
            <a:ext cx="1553844" cy="27687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17906" y="5777483"/>
            <a:ext cx="453898" cy="4667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802124" y="4600828"/>
            <a:ext cx="428371" cy="3644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864099" y="4699000"/>
            <a:ext cx="0" cy="190499"/>
          </a:xfrm>
          <a:custGeom>
            <a:avLst/>
            <a:gdLst/>
            <a:ahLst/>
            <a:cxnLst/>
            <a:rect l="l" t="t" r="r" b="b"/>
            <a:pathLst>
              <a:path h="190499">
                <a:moveTo>
                  <a:pt x="0" y="190499"/>
                </a:moveTo>
                <a:lnTo>
                  <a:pt x="0" y="0"/>
                </a:lnTo>
              </a:path>
            </a:pathLst>
          </a:custGeom>
          <a:ln w="380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864099" y="4699000"/>
            <a:ext cx="0" cy="368299"/>
          </a:xfrm>
          <a:custGeom>
            <a:avLst/>
            <a:gdLst/>
            <a:ahLst/>
            <a:cxnLst/>
            <a:rect l="l" t="t" r="r" b="b"/>
            <a:pathLst>
              <a:path h="368299">
                <a:moveTo>
                  <a:pt x="0" y="368299"/>
                </a:moveTo>
                <a:lnTo>
                  <a:pt x="0" y="0"/>
                </a:lnTo>
              </a:path>
            </a:pathLst>
          </a:custGeom>
          <a:ln w="380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181599" y="4699000"/>
            <a:ext cx="0" cy="368299"/>
          </a:xfrm>
          <a:custGeom>
            <a:avLst/>
            <a:gdLst/>
            <a:ahLst/>
            <a:cxnLst/>
            <a:rect l="l" t="t" r="r" b="b"/>
            <a:pathLst>
              <a:path h="368299">
                <a:moveTo>
                  <a:pt x="0" y="368299"/>
                </a:moveTo>
                <a:lnTo>
                  <a:pt x="0" y="0"/>
                </a:lnTo>
              </a:path>
            </a:pathLst>
          </a:custGeom>
          <a:ln w="507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181599" y="4699000"/>
            <a:ext cx="0" cy="190499"/>
          </a:xfrm>
          <a:custGeom>
            <a:avLst/>
            <a:gdLst/>
            <a:ahLst/>
            <a:cxnLst/>
            <a:rect l="l" t="t" r="r" b="b"/>
            <a:pathLst>
              <a:path h="190499">
                <a:moveTo>
                  <a:pt x="0" y="190499"/>
                </a:moveTo>
                <a:lnTo>
                  <a:pt x="0" y="0"/>
                </a:lnTo>
              </a:path>
            </a:pathLst>
          </a:custGeom>
          <a:ln w="507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8640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380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1815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50799">
            <a:solidFill>
              <a:srgbClr val="7C7C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168134" y="4664709"/>
            <a:ext cx="402843" cy="2749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761355" y="5380989"/>
            <a:ext cx="863218" cy="24930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7657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7657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7657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7657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7657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7657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7657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7657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5785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5785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5785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5785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5785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5785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5785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5785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7657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7657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5785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5785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765799" y="5613400"/>
            <a:ext cx="0" cy="241299"/>
          </a:xfrm>
          <a:custGeom>
            <a:avLst/>
            <a:gdLst/>
            <a:ahLst/>
            <a:cxnLst/>
            <a:rect l="l" t="t" r="r" b="b"/>
            <a:pathLst>
              <a:path h="241299">
                <a:moveTo>
                  <a:pt x="0" y="241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7657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5785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5785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5785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785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9849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849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849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9849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9849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9849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9849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9849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9849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9849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849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984999" y="5613400"/>
            <a:ext cx="0" cy="241299"/>
          </a:xfrm>
          <a:custGeom>
            <a:avLst/>
            <a:gdLst/>
            <a:ahLst/>
            <a:cxnLst/>
            <a:rect l="l" t="t" r="r" b="b"/>
            <a:pathLst>
              <a:path h="241299">
                <a:moveTo>
                  <a:pt x="0" y="241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9849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6961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696199" y="4889500"/>
            <a:ext cx="0" cy="177799"/>
          </a:xfrm>
          <a:custGeom>
            <a:avLst/>
            <a:gdLst/>
            <a:ahLst/>
            <a:cxnLst/>
            <a:rect l="l" t="t" r="r" b="b"/>
            <a:pathLst>
              <a:path h="177799">
                <a:moveTo>
                  <a:pt x="0" y="1777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6961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6961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6961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6961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6961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6961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6961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6961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696199" y="5613400"/>
            <a:ext cx="0" cy="241299"/>
          </a:xfrm>
          <a:custGeom>
            <a:avLst/>
            <a:gdLst/>
            <a:ahLst/>
            <a:cxnLst/>
            <a:rect l="l" t="t" r="r" b="b"/>
            <a:pathLst>
              <a:path h="241299">
                <a:moveTo>
                  <a:pt x="0" y="241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6961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6961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2577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257799" y="50673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577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2577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2577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2577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577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2577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77199" y="5207000"/>
            <a:ext cx="0" cy="114299"/>
          </a:xfrm>
          <a:custGeom>
            <a:avLst/>
            <a:gdLst/>
            <a:ahLst/>
            <a:cxnLst/>
            <a:rect l="l" t="t" r="r" b="b"/>
            <a:pathLst>
              <a:path h="114299">
                <a:moveTo>
                  <a:pt x="0" y="114299"/>
                </a:moveTo>
                <a:lnTo>
                  <a:pt x="0" y="0"/>
                </a:lnTo>
              </a:path>
            </a:pathLst>
          </a:custGeom>
          <a:ln w="25399">
            <a:solidFill>
              <a:srgbClr val="B3B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77199" y="5207000"/>
            <a:ext cx="0" cy="190499"/>
          </a:xfrm>
          <a:custGeom>
            <a:avLst/>
            <a:gdLst/>
            <a:ahLst/>
            <a:cxnLst/>
            <a:rect l="l" t="t" r="r" b="b"/>
            <a:pathLst>
              <a:path h="190499">
                <a:moveTo>
                  <a:pt x="0" y="1904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77199" y="5321300"/>
            <a:ext cx="0" cy="76199"/>
          </a:xfrm>
          <a:custGeom>
            <a:avLst/>
            <a:gdLst/>
            <a:ahLst/>
            <a:cxnLst/>
            <a:rect l="l" t="t" r="r" b="b"/>
            <a:pathLst>
              <a:path h="76199">
                <a:moveTo>
                  <a:pt x="0" y="761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771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77199" y="5397500"/>
            <a:ext cx="0" cy="215899"/>
          </a:xfrm>
          <a:custGeom>
            <a:avLst/>
            <a:gdLst/>
            <a:ahLst/>
            <a:cxnLst/>
            <a:rect l="l" t="t" r="r" b="b"/>
            <a:pathLst>
              <a:path h="215899">
                <a:moveTo>
                  <a:pt x="0" y="2158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771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77199" y="5613400"/>
            <a:ext cx="0" cy="139699"/>
          </a:xfrm>
          <a:custGeom>
            <a:avLst/>
            <a:gdLst/>
            <a:ahLst/>
            <a:cxnLst/>
            <a:rect l="l" t="t" r="r" b="b"/>
            <a:pathLst>
              <a:path h="139699">
                <a:moveTo>
                  <a:pt x="0" y="1396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771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77199" y="5753100"/>
            <a:ext cx="0" cy="101599"/>
          </a:xfrm>
          <a:custGeom>
            <a:avLst/>
            <a:gdLst/>
            <a:ahLst/>
            <a:cxnLst/>
            <a:rect l="l" t="t" r="r" b="b"/>
            <a:pathLst>
              <a:path h="101599">
                <a:moveTo>
                  <a:pt x="0" y="101599"/>
                </a:moveTo>
                <a:lnTo>
                  <a:pt x="0" y="0"/>
                </a:lnTo>
              </a:path>
            </a:pathLst>
          </a:custGeom>
          <a:ln w="253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77299" y="5016500"/>
            <a:ext cx="0" cy="723899"/>
          </a:xfrm>
          <a:custGeom>
            <a:avLst/>
            <a:gdLst/>
            <a:ahLst/>
            <a:cxnLst/>
            <a:rect l="l" t="t" r="r" b="b"/>
            <a:pathLst>
              <a:path h="723899">
                <a:moveTo>
                  <a:pt x="0" y="723899"/>
                </a:moveTo>
                <a:lnTo>
                  <a:pt x="0" y="0"/>
                </a:lnTo>
              </a:path>
            </a:pathLst>
          </a:custGeom>
          <a:ln w="12699">
            <a:solidFill>
              <a:srgbClr val="C4C6C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229040" y="343033"/>
            <a:ext cx="66307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High</a:t>
            </a:r>
            <a:r>
              <a:rPr sz="2400" spc="9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ec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u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r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ity</a:t>
            </a:r>
            <a:r>
              <a:rPr sz="2400" spc="1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H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P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for</a:t>
            </a:r>
            <a:r>
              <a:rPr sz="2400" spc="1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Fr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</a:t>
            </a:r>
            <a:r>
              <a:rPr sz="2400" spc="-1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Gate</a:t>
            </a:r>
            <a:r>
              <a:rPr sz="2400" spc="19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d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o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ra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ge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Rooms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19211" y="4689878"/>
            <a:ext cx="404336" cy="1186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9715">
              <a:lnSpc>
                <a:spcPts val="1225"/>
              </a:lnSpc>
              <a:spcBef>
                <a:spcPts val="61"/>
              </a:spcBef>
            </a:pPr>
            <a:r>
              <a:rPr sz="1100" dirty="0" smtClean="0">
                <a:solidFill>
                  <a:srgbClr val="242887"/>
                </a:solidFill>
                <a:latin typeface="Times New Roman"/>
                <a:cs typeface="Times New Roman"/>
              </a:rPr>
              <a:t>,</a:t>
            </a:r>
            <a:r>
              <a:rPr sz="1100" dirty="0" smtClean="0">
                <a:solidFill>
                  <a:srgbClr val="2836A7"/>
                </a:solidFill>
                <a:latin typeface="Times New Roman"/>
                <a:cs typeface="Times New Roman"/>
              </a:rPr>
              <a:t>1</a:t>
            </a:r>
            <a:r>
              <a:rPr sz="1100" dirty="0" smtClean="0">
                <a:solidFill>
                  <a:srgbClr val="4D4F99"/>
                </a:solidFill>
                <a:latin typeface="Times New Roman"/>
                <a:cs typeface="Times New Roman"/>
              </a:rPr>
              <a:t>/</a:t>
            </a:r>
            <a:endParaRPr sz="1100">
              <a:latin typeface="Times New Roman"/>
              <a:cs typeface="Times New Roman"/>
            </a:endParaRPr>
          </a:p>
          <a:p>
            <a:pPr marL="102222">
              <a:lnSpc>
                <a:spcPct val="94401"/>
              </a:lnSpc>
              <a:spcBef>
                <a:spcPts val="373"/>
              </a:spcBef>
            </a:pPr>
            <a:r>
              <a:rPr sz="700" i="1" spc="0" dirty="0" smtClean="0">
                <a:solidFill>
                  <a:srgbClr val="6D72B3"/>
                </a:solidFill>
                <a:latin typeface="Courier New"/>
                <a:cs typeface="Courier New"/>
              </a:rPr>
              <a:t>Clolt</a:t>
            </a:r>
            <a:r>
              <a:rPr sz="700" i="1" spc="123" dirty="0" smtClean="0">
                <a:solidFill>
                  <a:srgbClr val="6D72B3"/>
                </a:solidFill>
                <a:latin typeface="Courier New"/>
                <a:cs typeface="Courier New"/>
              </a:rPr>
              <a:t> </a:t>
            </a:r>
            <a:r>
              <a:rPr sz="700" i="1" spc="0" dirty="0" smtClean="0">
                <a:solidFill>
                  <a:srgbClr val="242887"/>
                </a:solidFill>
                <a:latin typeface="Courier New"/>
                <a:cs typeface="Courier New"/>
              </a:rPr>
              <a:t>-</a:t>
            </a:r>
            <a:endParaRPr sz="700">
              <a:latin typeface="Courier New"/>
              <a:cs typeface="Courier New"/>
            </a:endParaRPr>
          </a:p>
          <a:p>
            <a:pPr marL="121396" marR="19715">
              <a:lnSpc>
                <a:spcPct val="95825"/>
              </a:lnSpc>
              <a:spcBef>
                <a:spcPts val="155"/>
              </a:spcBef>
            </a:pPr>
            <a:r>
              <a:rPr sz="900" spc="0" dirty="0" smtClean="0">
                <a:solidFill>
                  <a:srgbClr val="383D41"/>
                </a:solidFill>
                <a:latin typeface="Times New Roman"/>
                <a:cs typeface="Times New Roman"/>
              </a:rPr>
              <a:t>I...</a:t>
            </a:r>
            <a:endParaRPr sz="900">
              <a:latin typeface="Times New Roman"/>
              <a:cs typeface="Times New Roman"/>
            </a:endParaRPr>
          </a:p>
          <a:p>
            <a:pPr marL="115002" marR="19715">
              <a:lnSpc>
                <a:spcPts val="1230"/>
              </a:lnSpc>
              <a:spcBef>
                <a:spcPts val="61"/>
              </a:spcBef>
            </a:pPr>
            <a:r>
              <a:rPr sz="1800" i="1" spc="0" baseline="-7246" dirty="0" smtClean="0">
                <a:solidFill>
                  <a:srgbClr val="626669"/>
                </a:solidFill>
                <a:latin typeface="Arial"/>
                <a:cs typeface="Arial"/>
              </a:rPr>
              <a:t>r-.</a:t>
            </a:r>
            <a:endParaRPr sz="1200">
              <a:latin typeface="Arial"/>
              <a:cs typeface="Arial"/>
            </a:endParaRPr>
          </a:p>
          <a:p>
            <a:pPr marL="127791" marR="19715">
              <a:lnSpc>
                <a:spcPts val="1285"/>
              </a:lnSpc>
              <a:spcBef>
                <a:spcPts val="2"/>
              </a:spcBef>
            </a:pPr>
            <a:r>
              <a:rPr sz="2100" spc="0" baseline="2070" dirty="0" smtClean="0">
                <a:solidFill>
                  <a:srgbClr val="494D50"/>
                </a:solidFill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121415" marR="19715">
              <a:lnSpc>
                <a:spcPts val="844"/>
              </a:lnSpc>
            </a:pPr>
            <a:r>
              <a:rPr sz="1350" spc="0" baseline="-3220" dirty="0" smtClean="0">
                <a:solidFill>
                  <a:srgbClr val="494D50"/>
                </a:solidFill>
                <a:latin typeface="Times New Roman"/>
                <a:cs typeface="Times New Roman"/>
              </a:rPr>
              <a:t>......</a:t>
            </a:r>
            <a:endParaRPr sz="900">
              <a:latin typeface="Times New Roman"/>
              <a:cs typeface="Times New Roman"/>
            </a:endParaRPr>
          </a:p>
          <a:p>
            <a:pPr marL="121401" marR="19715">
              <a:lnSpc>
                <a:spcPts val="2280"/>
              </a:lnSpc>
              <a:spcBef>
                <a:spcPts val="71"/>
              </a:spcBef>
            </a:pPr>
            <a:r>
              <a:rPr sz="2250" spc="-450" baseline="-3865" dirty="0" smtClean="0">
                <a:solidFill>
                  <a:srgbClr val="383D41"/>
                </a:solidFill>
                <a:latin typeface="Arial"/>
                <a:cs typeface="Arial"/>
              </a:rPr>
              <a:t>L</a:t>
            </a:r>
            <a:r>
              <a:rPr sz="3450" spc="0" baseline="1260" dirty="0" smtClean="0">
                <a:solidFill>
                  <a:srgbClr val="282B2F"/>
                </a:solidFill>
                <a:latin typeface="Times New Roman"/>
                <a:cs typeface="Times New Roman"/>
              </a:rPr>
              <a:t>-</a:t>
            </a:r>
            <a:r>
              <a:rPr sz="3450" spc="-269" baseline="1260" dirty="0" smtClean="0">
                <a:solidFill>
                  <a:srgbClr val="282B2F"/>
                </a:solidFill>
                <a:latin typeface="Times New Roman"/>
                <a:cs typeface="Times New Roman"/>
              </a:rPr>
              <a:t>-</a:t>
            </a:r>
            <a:r>
              <a:rPr sz="2250" spc="0" baseline="-3865" dirty="0" smtClean="0">
                <a:solidFill>
                  <a:srgbClr val="383D41"/>
                </a:solidFill>
                <a:latin typeface="Arial"/>
                <a:cs typeface="Arial"/>
              </a:rPr>
              <a:t>,</a:t>
            </a:r>
            <a:endParaRPr sz="15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79587" y="4772103"/>
            <a:ext cx="2532989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THE</a:t>
            </a:r>
            <a:r>
              <a:rPr sz="2400" spc="19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AF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-64" dirty="0" smtClean="0">
                <a:solidFill>
                  <a:srgbClr val="191D87"/>
                </a:solidFill>
                <a:latin typeface="Impact"/>
                <a:cs typeface="Impact"/>
              </a:rPr>
              <a:t>P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AD</a:t>
            </a:r>
            <a:r>
              <a:rPr sz="2400" spc="-34" dirty="0" smtClean="0">
                <a:solidFill>
                  <a:srgbClr val="191D87"/>
                </a:solidFill>
                <a:latin typeface="Impact"/>
                <a:cs typeface="Impact"/>
              </a:rPr>
              <a:t>L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OCK</a:t>
            </a:r>
            <a:endParaRPr sz="2400">
              <a:latin typeface="Impact"/>
              <a:cs typeface="Impact"/>
            </a:endParaRPr>
          </a:p>
          <a:p>
            <a:pPr marL="388619" marR="411144" algn="ctr">
              <a:lnSpc>
                <a:spcPts val="2880"/>
              </a:lnSpc>
              <a:spcBef>
                <a:spcPts val="14"/>
              </a:spcBef>
            </a:pPr>
            <a:r>
              <a:rPr sz="3600" spc="4" baseline="-1138" dirty="0" smtClean="0">
                <a:solidFill>
                  <a:srgbClr val="191D87"/>
                </a:solidFill>
                <a:latin typeface="Impact"/>
                <a:cs typeface="Impact"/>
              </a:rPr>
              <a:t>I</a:t>
            </a:r>
            <a:r>
              <a:rPr sz="3600" spc="0" baseline="-1138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3600" spc="-4" baseline="-1138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3600" spc="0" baseline="-1138" dirty="0" smtClean="0">
                <a:solidFill>
                  <a:srgbClr val="191D87"/>
                </a:solidFill>
                <a:latin typeface="Impact"/>
                <a:cs typeface="Impact"/>
              </a:rPr>
              <a:t>THE</a:t>
            </a:r>
            <a:r>
              <a:rPr sz="3600" spc="19" baseline="-1138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3600" spc="0" baseline="-1138" dirty="0" smtClean="0">
                <a:solidFill>
                  <a:srgbClr val="191D87"/>
                </a:solidFill>
                <a:latin typeface="Impact"/>
                <a:cs typeface="Impact"/>
              </a:rPr>
              <a:t>WORLD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48873" y="4896818"/>
            <a:ext cx="97418" cy="114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4401"/>
              </a:lnSpc>
              <a:spcBef>
                <a:spcPts val="30"/>
              </a:spcBef>
            </a:pPr>
            <a:r>
              <a:rPr sz="700" i="1" spc="0" dirty="0" smtClean="0">
                <a:solidFill>
                  <a:srgbClr val="242887"/>
                </a:solidFill>
                <a:latin typeface="Courier New"/>
                <a:cs typeface="Courier New"/>
              </a:rPr>
              <a:t>-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55748" y="4953421"/>
            <a:ext cx="159475" cy="512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7" marR="10778">
              <a:lnSpc>
                <a:spcPts val="1985"/>
              </a:lnSpc>
              <a:spcBef>
                <a:spcPts val="99"/>
              </a:spcBef>
            </a:pPr>
            <a:r>
              <a:rPr sz="2850" spc="0" baseline="-1525" dirty="0" smtClean="0">
                <a:solidFill>
                  <a:srgbClr val="242887"/>
                </a:solidFill>
                <a:latin typeface="Times New Roman"/>
                <a:cs typeface="Times New Roman"/>
              </a:rPr>
              <a:t>+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ts val="1989"/>
              </a:lnSpc>
              <a:spcBef>
                <a:spcPts val="0"/>
              </a:spcBef>
            </a:pPr>
            <a:r>
              <a:rPr sz="3000" spc="0" baseline="1449" dirty="0" smtClean="0">
                <a:solidFill>
                  <a:srgbClr val="242887"/>
                </a:solidFill>
                <a:latin typeface="Times New Roman"/>
                <a:cs typeface="Times New Roman"/>
              </a:rPr>
              <a:t>+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302492" y="4950735"/>
            <a:ext cx="132594" cy="2687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8">
              <a:lnSpc>
                <a:spcPts val="915"/>
              </a:lnSpc>
              <a:spcBef>
                <a:spcPts val="45"/>
              </a:spcBef>
            </a:pPr>
            <a:r>
              <a:rPr sz="800" spc="0" dirty="0" smtClean="0">
                <a:solidFill>
                  <a:srgbClr val="383D41"/>
                </a:solidFill>
                <a:latin typeface="Times New Roman"/>
                <a:cs typeface="Times New Roman"/>
              </a:rPr>
              <a:t>l....</a:t>
            </a:r>
            <a:endParaRPr sz="800">
              <a:latin typeface="Times New Roman"/>
              <a:cs typeface="Times New Roman"/>
            </a:endParaRPr>
          </a:p>
          <a:p>
            <a:pPr marL="12700" marR="4362">
              <a:lnSpc>
                <a:spcPts val="1125"/>
              </a:lnSpc>
              <a:spcBef>
                <a:spcPts val="10"/>
              </a:spcBef>
            </a:pPr>
            <a:r>
              <a:rPr sz="1100" spc="0" dirty="0" smtClean="0">
                <a:solidFill>
                  <a:srgbClr val="626669"/>
                </a:solidFill>
                <a:latin typeface="Times New Roman"/>
                <a:cs typeface="Times New Roman"/>
              </a:rPr>
              <a:t>r-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96116" y="5153384"/>
            <a:ext cx="194594" cy="671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075" marR="53793">
              <a:lnSpc>
                <a:spcPts val="1005"/>
              </a:lnSpc>
              <a:spcBef>
                <a:spcPts val="50"/>
              </a:spcBef>
            </a:pPr>
            <a:r>
              <a:rPr sz="1500" spc="0" baseline="-5797" dirty="0" smtClean="0">
                <a:solidFill>
                  <a:srgbClr val="626669"/>
                </a:solidFill>
                <a:latin typeface="Arial"/>
                <a:cs typeface="Arial"/>
              </a:rPr>
              <a:t>.....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4240"/>
              </a:lnSpc>
              <a:spcBef>
                <a:spcPts val="161"/>
              </a:spcBef>
            </a:pPr>
            <a:r>
              <a:rPr sz="5400" spc="-689" baseline="-1610" dirty="0" smtClean="0">
                <a:solidFill>
                  <a:srgbClr val="383D41"/>
                </a:solidFill>
                <a:latin typeface="Times New Roman"/>
                <a:cs typeface="Times New Roman"/>
              </a:rPr>
              <a:t>s</a:t>
            </a:r>
            <a:r>
              <a:rPr sz="3000" spc="-344" baseline="53627" dirty="0" smtClean="0">
                <a:solidFill>
                  <a:srgbClr val="383D41"/>
                </a:solidFill>
                <a:latin typeface="Arial"/>
                <a:cs typeface="Arial"/>
              </a:rPr>
              <a:t>-</a:t>
            </a:r>
            <a:r>
              <a:rPr sz="2550" spc="0" baseline="73322" dirty="0" smtClean="0">
                <a:solidFill>
                  <a:srgbClr val="626669"/>
                </a:solidFill>
                <a:latin typeface="Arial"/>
                <a:cs typeface="Arial"/>
              </a:rPr>
              <a:t>.</a:t>
            </a:r>
            <a:r>
              <a:rPr sz="2550" spc="-75" baseline="73322" dirty="0" smtClean="0">
                <a:solidFill>
                  <a:srgbClr val="626669"/>
                </a:solidFill>
                <a:latin typeface="Arial"/>
                <a:cs typeface="Arial"/>
              </a:rPr>
              <a:t>.</a:t>
            </a:r>
            <a:r>
              <a:rPr sz="3000" spc="-269" baseline="53627" dirty="0" smtClean="0">
                <a:solidFill>
                  <a:srgbClr val="383D41"/>
                </a:solidFill>
                <a:latin typeface="Arial"/>
                <a:cs typeface="Arial"/>
              </a:rPr>
              <a:t>-</a:t>
            </a:r>
            <a:r>
              <a:rPr sz="2550" spc="0" baseline="73322" dirty="0" smtClean="0">
                <a:solidFill>
                  <a:srgbClr val="626669"/>
                </a:solidFill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99982" y="5741670"/>
            <a:ext cx="12603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20"/>
              </a:lnSpc>
              <a:spcBef>
                <a:spcPts val="55"/>
              </a:spcBef>
            </a:pPr>
            <a:r>
              <a:rPr sz="1000" spc="0" dirty="0" smtClean="0">
                <a:solidFill>
                  <a:srgbClr val="282B2F"/>
                </a:solidFill>
                <a:latin typeface="Arial"/>
                <a:cs typeface="Arial"/>
              </a:rPr>
              <a:t>~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3669" y="5755350"/>
            <a:ext cx="572488" cy="3428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50"/>
              </a:lnSpc>
              <a:spcBef>
                <a:spcPts val="132"/>
              </a:spcBef>
            </a:pPr>
            <a:r>
              <a:rPr sz="2500" spc="0" dirty="0" smtClean="0">
                <a:solidFill>
                  <a:srgbClr val="A0A19E"/>
                </a:solidFill>
                <a:latin typeface="Times New Roman"/>
                <a:cs typeface="Times New Roman"/>
              </a:rPr>
              <a:t>' </a:t>
            </a:r>
            <a:r>
              <a:rPr sz="2500" spc="287" dirty="0" smtClean="0">
                <a:solidFill>
                  <a:srgbClr val="A0A19E"/>
                </a:solidFill>
                <a:latin typeface="Times New Roman"/>
                <a:cs typeface="Times New Roman"/>
              </a:rPr>
              <a:t> </a:t>
            </a:r>
            <a:r>
              <a:rPr sz="2500" u="sng" spc="0" dirty="0" smtClean="0">
                <a:solidFill>
                  <a:srgbClr val="A0A19E"/>
                </a:solidFill>
                <a:latin typeface="Times New Roman"/>
                <a:cs typeface="Times New Roman"/>
              </a:rPr>
              <a:t> </a:t>
            </a:r>
            <a:r>
              <a:rPr sz="2500" u="sng" spc="287" dirty="0" smtClean="0">
                <a:solidFill>
                  <a:srgbClr val="A0A19E"/>
                </a:solidFill>
                <a:latin typeface="Times New Roman"/>
                <a:cs typeface="Times New Roman"/>
              </a:rPr>
              <a:t> </a:t>
            </a:r>
            <a:r>
              <a:rPr sz="2500" spc="-391" dirty="0" smtClean="0">
                <a:solidFill>
                  <a:srgbClr val="A0A19E"/>
                </a:solidFill>
                <a:latin typeface="Times New Roman"/>
                <a:cs typeface="Times New Roman"/>
              </a:rPr>
              <a:t> </a:t>
            </a:r>
            <a:r>
              <a:rPr sz="2500" spc="0" dirty="0" smtClean="0">
                <a:solidFill>
                  <a:srgbClr val="626669"/>
                </a:solidFill>
                <a:latin typeface="Times New Roman"/>
                <a:cs typeface="Times New Roman"/>
              </a:rPr>
              <a:t>.</a:t>
            </a:r>
            <a:r>
              <a:rPr sz="2500" spc="0" dirty="0" smtClean="0">
                <a:solidFill>
                  <a:srgbClr val="282B2F"/>
                </a:solidFill>
                <a:latin typeface="Times New Roman"/>
                <a:cs typeface="Times New Roman"/>
              </a:rPr>
              <a:t>f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92292" y="5755350"/>
            <a:ext cx="117130" cy="3428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50"/>
              </a:lnSpc>
              <a:spcBef>
                <a:spcPts val="132"/>
              </a:spcBef>
            </a:pPr>
            <a:r>
              <a:rPr sz="2500" spc="0" dirty="0" smtClean="0">
                <a:solidFill>
                  <a:srgbClr val="59361C"/>
                </a:solidFill>
                <a:latin typeface="Times New Roman"/>
                <a:cs typeface="Times New Roman"/>
              </a:rPr>
              <a:t>\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82780" y="5914320"/>
            <a:ext cx="12603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20"/>
              </a:lnSpc>
              <a:spcBef>
                <a:spcPts val="55"/>
              </a:spcBef>
            </a:pPr>
            <a:r>
              <a:rPr sz="1000" spc="0" dirty="0" smtClean="0">
                <a:solidFill>
                  <a:srgbClr val="282B2F"/>
                </a:solidFill>
                <a:latin typeface="Arial"/>
                <a:cs typeface="Arial"/>
              </a:rPr>
              <a:t>~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51087" y="6029305"/>
            <a:ext cx="234977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75"/>
              </a:lnSpc>
              <a:spcBef>
                <a:spcPts val="118"/>
              </a:spcBef>
            </a:pPr>
            <a:r>
              <a:rPr sz="3300" spc="0" baseline="5350" dirty="0" smtClean="0">
                <a:solidFill>
                  <a:srgbClr val="BF2626"/>
                </a:solidFill>
                <a:latin typeface="Courier New"/>
                <a:cs typeface="Courier New"/>
              </a:rPr>
              <a:t>®</a:t>
            </a:r>
            <a:endParaRPr sz="22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6921" y="6029305"/>
            <a:ext cx="234977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75"/>
              </a:lnSpc>
              <a:spcBef>
                <a:spcPts val="118"/>
              </a:spcBef>
            </a:pPr>
            <a:r>
              <a:rPr sz="3300" spc="0" baseline="5350" dirty="0" smtClean="0">
                <a:solidFill>
                  <a:srgbClr val="BF2626"/>
                </a:solidFill>
                <a:latin typeface="Courier New"/>
                <a:cs typeface="Courier New"/>
              </a:rPr>
              <a:t>®</a:t>
            </a:r>
            <a:endParaRPr sz="22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50925" y="6030195"/>
            <a:ext cx="283327" cy="2158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630"/>
              </a:lnSpc>
              <a:spcBef>
                <a:spcPts val="81"/>
              </a:spcBef>
            </a:pPr>
            <a:r>
              <a:rPr sz="1500" dirty="0" smtClean="0">
                <a:solidFill>
                  <a:srgbClr val="B3B5B6"/>
                </a:solidFill>
                <a:latin typeface="Times New Roman"/>
                <a:cs typeface="Times New Roman"/>
              </a:rPr>
              <a:t>~</a:t>
            </a:r>
            <a:r>
              <a:rPr sz="1500" dirty="0" smtClean="0">
                <a:solidFill>
                  <a:srgbClr val="BF2626"/>
                </a:solidFill>
                <a:latin typeface="Times New Roman"/>
                <a:cs typeface="Times New Roman"/>
              </a:rPr>
              <a:t>@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2193" y="6138123"/>
            <a:ext cx="57324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20"/>
              </a:lnSpc>
              <a:spcBef>
                <a:spcPts val="55"/>
              </a:spcBef>
            </a:pPr>
            <a:r>
              <a:rPr sz="1000" spc="-4" dirty="0" smtClean="0">
                <a:solidFill>
                  <a:srgbClr val="72282A"/>
                </a:solidFill>
                <a:latin typeface="Arial"/>
                <a:cs typeface="Arial"/>
              </a:rPr>
              <a:t>~</a:t>
            </a:r>
            <a:r>
              <a:rPr sz="1000" spc="0" dirty="0" smtClean="0">
                <a:solidFill>
                  <a:srgbClr val="8C3F34"/>
                </a:solidFill>
                <a:latin typeface="Arial"/>
                <a:cs typeface="Arial"/>
              </a:rPr>
              <a:t>~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1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2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59725" y="6188075"/>
            <a:ext cx="1004887" cy="2968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6445">
              <a:lnSpc>
                <a:spcPct val="101725"/>
              </a:lnSpc>
              <a:spcBef>
                <a:spcPts val="175"/>
              </a:spcBef>
            </a:pPr>
            <a:r>
              <a:rPr sz="1600" b="1" spc="-9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TEP</a:t>
            </a:r>
            <a:r>
              <a:rPr sz="1600" b="1" spc="-41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37362" y="6189662"/>
            <a:ext cx="1004887" cy="2952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6299">
              <a:lnSpc>
                <a:spcPct val="101725"/>
              </a:lnSpc>
              <a:spcBef>
                <a:spcPts val="135"/>
              </a:spcBef>
            </a:pPr>
            <a:r>
              <a:rPr sz="1600" b="1" spc="-9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TEP</a:t>
            </a:r>
            <a:r>
              <a:rPr sz="1600" b="1" spc="-41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3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27700" y="6189662"/>
            <a:ext cx="1004887" cy="2952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1087">
              <a:lnSpc>
                <a:spcPct val="101725"/>
              </a:lnSpc>
              <a:spcBef>
                <a:spcPts val="135"/>
              </a:spcBef>
            </a:pPr>
            <a:r>
              <a:rPr sz="1600" b="1" spc="-9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TEP</a:t>
            </a:r>
            <a:r>
              <a:rPr sz="1600" b="1" spc="-41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0" y="6189662"/>
            <a:ext cx="1004887" cy="2952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5902">
              <a:lnSpc>
                <a:spcPct val="101725"/>
              </a:lnSpc>
              <a:spcBef>
                <a:spcPts val="135"/>
              </a:spcBef>
            </a:pPr>
            <a:r>
              <a:rPr sz="1600" b="1" spc="-9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TEP</a:t>
            </a:r>
            <a:r>
              <a:rPr sz="1600" b="1" spc="-41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FEFFFF"/>
                </a:solidFill>
                <a:latin typeface="Calibri"/>
                <a:cs typeface="Calibri"/>
              </a:rPr>
              <a:t>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8201" y="5883834"/>
            <a:ext cx="18097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6" name="object 133"/>
          <p:cNvSpPr/>
          <p:nvPr/>
        </p:nvSpPr>
        <p:spPr>
          <a:xfrm>
            <a:off x="496397" y="152400"/>
            <a:ext cx="1365359" cy="61892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121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96397" y="173867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630616" y="1492255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575300" y="1477956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76631"/>
                </a:moveTo>
                <a:lnTo>
                  <a:pt x="152007" y="68755"/>
                </a:lnTo>
                <a:lnTo>
                  <a:pt x="149248" y="54655"/>
                </a:lnTo>
                <a:lnTo>
                  <a:pt x="144062" y="41635"/>
                </a:lnTo>
                <a:lnTo>
                  <a:pt x="136694" y="29941"/>
                </a:lnTo>
                <a:lnTo>
                  <a:pt x="127391" y="19820"/>
                </a:lnTo>
                <a:lnTo>
                  <a:pt x="116401" y="11519"/>
                </a:lnTo>
                <a:lnTo>
                  <a:pt x="103969" y="5284"/>
                </a:lnTo>
                <a:lnTo>
                  <a:pt x="90342" y="1362"/>
                </a:lnTo>
                <a:lnTo>
                  <a:pt x="75768" y="0"/>
                </a:lnTo>
                <a:lnTo>
                  <a:pt x="68690" y="329"/>
                </a:lnTo>
                <a:lnTo>
                  <a:pt x="54709" y="2994"/>
                </a:lnTo>
                <a:lnTo>
                  <a:pt x="41751" y="8124"/>
                </a:lnTo>
                <a:lnTo>
                  <a:pt x="30074" y="15469"/>
                </a:lnTo>
                <a:lnTo>
                  <a:pt x="19939" y="24778"/>
                </a:lnTo>
                <a:lnTo>
                  <a:pt x="11605" y="35799"/>
                </a:lnTo>
                <a:lnTo>
                  <a:pt x="5330" y="48283"/>
                </a:lnTo>
                <a:lnTo>
                  <a:pt x="1375" y="61977"/>
                </a:lnTo>
                <a:lnTo>
                  <a:pt x="0" y="76631"/>
                </a:lnTo>
                <a:lnTo>
                  <a:pt x="270" y="83051"/>
                </a:lnTo>
                <a:lnTo>
                  <a:pt x="2834" y="97153"/>
                </a:lnTo>
                <a:lnTo>
                  <a:pt x="7889" y="110229"/>
                </a:lnTo>
                <a:lnTo>
                  <a:pt x="15172" y="122016"/>
                </a:lnTo>
                <a:lnTo>
                  <a:pt x="24419" y="132252"/>
                </a:lnTo>
                <a:lnTo>
                  <a:pt x="35366" y="140671"/>
                </a:lnTo>
                <a:lnTo>
                  <a:pt x="47749" y="147011"/>
                </a:lnTo>
                <a:lnTo>
                  <a:pt x="61304" y="151009"/>
                </a:lnTo>
                <a:lnTo>
                  <a:pt x="75768" y="152399"/>
                </a:lnTo>
                <a:lnTo>
                  <a:pt x="82985" y="152070"/>
                </a:lnTo>
                <a:lnTo>
                  <a:pt x="97205" y="149411"/>
                </a:lnTo>
                <a:lnTo>
                  <a:pt x="110343" y="144299"/>
                </a:lnTo>
                <a:lnTo>
                  <a:pt x="122148" y="136994"/>
                </a:lnTo>
                <a:lnTo>
                  <a:pt x="132369" y="127754"/>
                </a:lnTo>
                <a:lnTo>
                  <a:pt x="140756" y="116839"/>
                </a:lnTo>
                <a:lnTo>
                  <a:pt x="147057" y="104507"/>
                </a:lnTo>
                <a:lnTo>
                  <a:pt x="151022" y="91018"/>
                </a:lnTo>
                <a:lnTo>
                  <a:pt x="152400" y="76631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644216" y="2686050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613400" y="2659056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76631"/>
                </a:moveTo>
                <a:lnTo>
                  <a:pt x="152070" y="69414"/>
                </a:lnTo>
                <a:lnTo>
                  <a:pt x="149410" y="55194"/>
                </a:lnTo>
                <a:lnTo>
                  <a:pt x="144297" y="42056"/>
                </a:lnTo>
                <a:lnTo>
                  <a:pt x="136990" y="30251"/>
                </a:lnTo>
                <a:lnTo>
                  <a:pt x="127749" y="20030"/>
                </a:lnTo>
                <a:lnTo>
                  <a:pt x="116833" y="11643"/>
                </a:lnTo>
                <a:lnTo>
                  <a:pt x="104502" y="5342"/>
                </a:lnTo>
                <a:lnTo>
                  <a:pt x="91015" y="1377"/>
                </a:lnTo>
                <a:lnTo>
                  <a:pt x="76631" y="0"/>
                </a:lnTo>
                <a:lnTo>
                  <a:pt x="68755" y="392"/>
                </a:lnTo>
                <a:lnTo>
                  <a:pt x="54655" y="3151"/>
                </a:lnTo>
                <a:lnTo>
                  <a:pt x="41635" y="8337"/>
                </a:lnTo>
                <a:lnTo>
                  <a:pt x="29941" y="15705"/>
                </a:lnTo>
                <a:lnTo>
                  <a:pt x="19820" y="25008"/>
                </a:lnTo>
                <a:lnTo>
                  <a:pt x="11519" y="35998"/>
                </a:lnTo>
                <a:lnTo>
                  <a:pt x="5284" y="48430"/>
                </a:lnTo>
                <a:lnTo>
                  <a:pt x="1362" y="62057"/>
                </a:lnTo>
                <a:lnTo>
                  <a:pt x="0" y="76631"/>
                </a:lnTo>
                <a:lnTo>
                  <a:pt x="329" y="83711"/>
                </a:lnTo>
                <a:lnTo>
                  <a:pt x="2994" y="97694"/>
                </a:lnTo>
                <a:lnTo>
                  <a:pt x="8124" y="110654"/>
                </a:lnTo>
                <a:lnTo>
                  <a:pt x="15469" y="122330"/>
                </a:lnTo>
                <a:lnTo>
                  <a:pt x="24778" y="132464"/>
                </a:lnTo>
                <a:lnTo>
                  <a:pt x="35799" y="140797"/>
                </a:lnTo>
                <a:lnTo>
                  <a:pt x="48283" y="147070"/>
                </a:lnTo>
                <a:lnTo>
                  <a:pt x="61977" y="151024"/>
                </a:lnTo>
                <a:lnTo>
                  <a:pt x="76631" y="152399"/>
                </a:lnTo>
                <a:lnTo>
                  <a:pt x="83050" y="152129"/>
                </a:lnTo>
                <a:lnTo>
                  <a:pt x="97148" y="149566"/>
                </a:lnTo>
                <a:lnTo>
                  <a:pt x="110223" y="144512"/>
                </a:lnTo>
                <a:lnTo>
                  <a:pt x="122011" y="137230"/>
                </a:lnTo>
                <a:lnTo>
                  <a:pt x="132247" y="127985"/>
                </a:lnTo>
                <a:lnTo>
                  <a:pt x="140668" y="117038"/>
                </a:lnTo>
                <a:lnTo>
                  <a:pt x="147010" y="104655"/>
                </a:lnTo>
                <a:lnTo>
                  <a:pt x="151008" y="91098"/>
                </a:lnTo>
                <a:lnTo>
                  <a:pt x="152400" y="76631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228183" y="4852193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228183" y="5516702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091362" y="5749131"/>
            <a:ext cx="296862" cy="0"/>
          </a:xfrm>
          <a:custGeom>
            <a:avLst/>
            <a:gdLst/>
            <a:ahLst/>
            <a:cxnLst/>
            <a:rect l="l" t="t" r="r" b="b"/>
            <a:pathLst>
              <a:path w="296862">
                <a:moveTo>
                  <a:pt x="0" y="0"/>
                </a:moveTo>
                <a:lnTo>
                  <a:pt x="296862" y="0"/>
                </a:lnTo>
              </a:path>
            </a:pathLst>
          </a:custGeom>
          <a:ln w="155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065962" y="572135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87"/>
                </a:moveTo>
                <a:lnTo>
                  <a:pt x="3781" y="40858"/>
                </a:lnTo>
                <a:lnTo>
                  <a:pt x="13522" y="50465"/>
                </a:lnTo>
                <a:lnTo>
                  <a:pt x="26543" y="53975"/>
                </a:lnTo>
                <a:lnTo>
                  <a:pt x="40222" y="50444"/>
                </a:lnTo>
                <a:lnTo>
                  <a:pt x="50063" y="41017"/>
                </a:lnTo>
                <a:lnTo>
                  <a:pt x="53971" y="27441"/>
                </a:lnTo>
                <a:lnTo>
                  <a:pt x="53975" y="26987"/>
                </a:lnTo>
                <a:lnTo>
                  <a:pt x="50278" y="13714"/>
                </a:lnTo>
                <a:lnTo>
                  <a:pt x="40584" y="3943"/>
                </a:lnTo>
                <a:lnTo>
                  <a:pt x="26990" y="3"/>
                </a:lnTo>
                <a:lnTo>
                  <a:pt x="26543" y="0"/>
                </a:lnTo>
                <a:lnTo>
                  <a:pt x="13291" y="3846"/>
                </a:lnTo>
                <a:lnTo>
                  <a:pt x="3642" y="13752"/>
                </a:lnTo>
                <a:lnTo>
                  <a:pt x="0" y="2698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228183" y="4197523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091362" y="4452937"/>
            <a:ext cx="296862" cy="0"/>
          </a:xfrm>
          <a:custGeom>
            <a:avLst/>
            <a:gdLst/>
            <a:ahLst/>
            <a:cxnLst/>
            <a:rect l="l" t="t" r="r" b="b"/>
            <a:pathLst>
              <a:path w="296862">
                <a:moveTo>
                  <a:pt x="0" y="0"/>
                </a:moveTo>
                <a:lnTo>
                  <a:pt x="296862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065962" y="442595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87"/>
                </a:moveTo>
                <a:lnTo>
                  <a:pt x="3781" y="40858"/>
                </a:lnTo>
                <a:lnTo>
                  <a:pt x="13522" y="50465"/>
                </a:lnTo>
                <a:lnTo>
                  <a:pt x="26543" y="53975"/>
                </a:lnTo>
                <a:lnTo>
                  <a:pt x="40222" y="50444"/>
                </a:lnTo>
                <a:lnTo>
                  <a:pt x="50063" y="41017"/>
                </a:lnTo>
                <a:lnTo>
                  <a:pt x="53971" y="27441"/>
                </a:lnTo>
                <a:lnTo>
                  <a:pt x="53975" y="26987"/>
                </a:lnTo>
                <a:lnTo>
                  <a:pt x="50278" y="13714"/>
                </a:lnTo>
                <a:lnTo>
                  <a:pt x="40584" y="3943"/>
                </a:lnTo>
                <a:lnTo>
                  <a:pt x="26990" y="3"/>
                </a:lnTo>
                <a:lnTo>
                  <a:pt x="26543" y="0"/>
                </a:lnTo>
                <a:lnTo>
                  <a:pt x="13291" y="3846"/>
                </a:lnTo>
                <a:lnTo>
                  <a:pt x="3642" y="13752"/>
                </a:lnTo>
                <a:lnTo>
                  <a:pt x="0" y="2698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377113" y="5102225"/>
            <a:ext cx="296862" cy="0"/>
          </a:xfrm>
          <a:custGeom>
            <a:avLst/>
            <a:gdLst/>
            <a:ahLst/>
            <a:cxnLst/>
            <a:rect l="l" t="t" r="r" b="b"/>
            <a:pathLst>
              <a:path w="296862">
                <a:moveTo>
                  <a:pt x="0" y="0"/>
                </a:moveTo>
                <a:lnTo>
                  <a:pt x="296862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646986" y="5075243"/>
            <a:ext cx="52387" cy="52374"/>
          </a:xfrm>
          <a:custGeom>
            <a:avLst/>
            <a:gdLst/>
            <a:ahLst/>
            <a:cxnLst/>
            <a:rect l="l" t="t" r="r" b="b"/>
            <a:pathLst>
              <a:path w="52387" h="52374">
                <a:moveTo>
                  <a:pt x="52387" y="26187"/>
                </a:moveTo>
                <a:lnTo>
                  <a:pt x="48499" y="12855"/>
                </a:lnTo>
                <a:lnTo>
                  <a:pt x="38522" y="3292"/>
                </a:lnTo>
                <a:lnTo>
                  <a:pt x="26200" y="0"/>
                </a:lnTo>
                <a:lnTo>
                  <a:pt x="12478" y="3886"/>
                </a:lnTo>
                <a:lnTo>
                  <a:pt x="3121" y="13858"/>
                </a:lnTo>
                <a:lnTo>
                  <a:pt x="0" y="26187"/>
                </a:lnTo>
                <a:lnTo>
                  <a:pt x="3686" y="39905"/>
                </a:lnTo>
                <a:lnTo>
                  <a:pt x="13479" y="49256"/>
                </a:lnTo>
                <a:lnTo>
                  <a:pt x="26200" y="52374"/>
                </a:lnTo>
                <a:lnTo>
                  <a:pt x="39531" y="48689"/>
                </a:lnTo>
                <a:lnTo>
                  <a:pt x="49094" y="38898"/>
                </a:lnTo>
                <a:lnTo>
                  <a:pt x="52387" y="2618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381875" y="4445000"/>
            <a:ext cx="0" cy="1316037"/>
          </a:xfrm>
          <a:custGeom>
            <a:avLst/>
            <a:gdLst/>
            <a:ahLst/>
            <a:cxnLst/>
            <a:rect l="l" t="t" r="r" b="b"/>
            <a:pathLst>
              <a:path h="1316037">
                <a:moveTo>
                  <a:pt x="0" y="0"/>
                </a:moveTo>
                <a:lnTo>
                  <a:pt x="0" y="1316037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181725" y="4171948"/>
            <a:ext cx="157162" cy="158750"/>
          </a:xfrm>
          <a:custGeom>
            <a:avLst/>
            <a:gdLst/>
            <a:ahLst/>
            <a:cxnLst/>
            <a:rect l="l" t="t" r="r" b="b"/>
            <a:pathLst>
              <a:path w="157162" h="158750">
                <a:moveTo>
                  <a:pt x="157162" y="79819"/>
                </a:moveTo>
                <a:lnTo>
                  <a:pt x="156320" y="68024"/>
                </a:lnTo>
                <a:lnTo>
                  <a:pt x="153003" y="53996"/>
                </a:lnTo>
                <a:lnTo>
                  <a:pt x="147394" y="41077"/>
                </a:lnTo>
                <a:lnTo>
                  <a:pt x="139731" y="29503"/>
                </a:lnTo>
                <a:lnTo>
                  <a:pt x="130255" y="19507"/>
                </a:lnTo>
                <a:lnTo>
                  <a:pt x="119206" y="11324"/>
                </a:lnTo>
                <a:lnTo>
                  <a:pt x="106824" y="5189"/>
                </a:lnTo>
                <a:lnTo>
                  <a:pt x="93348" y="1336"/>
                </a:lnTo>
                <a:lnTo>
                  <a:pt x="79019" y="0"/>
                </a:lnTo>
                <a:lnTo>
                  <a:pt x="66714" y="945"/>
                </a:lnTo>
                <a:lnTo>
                  <a:pt x="52943" y="4384"/>
                </a:lnTo>
                <a:lnTo>
                  <a:pt x="40267" y="10119"/>
                </a:lnTo>
                <a:lnTo>
                  <a:pt x="28914" y="17919"/>
                </a:lnTo>
                <a:lnTo>
                  <a:pt x="19114" y="27553"/>
                </a:lnTo>
                <a:lnTo>
                  <a:pt x="11094" y="38790"/>
                </a:lnTo>
                <a:lnTo>
                  <a:pt x="5083" y="51401"/>
                </a:lnTo>
                <a:lnTo>
                  <a:pt x="1308" y="65154"/>
                </a:lnTo>
                <a:lnTo>
                  <a:pt x="0" y="79819"/>
                </a:lnTo>
                <a:lnTo>
                  <a:pt x="839" y="91379"/>
                </a:lnTo>
                <a:lnTo>
                  <a:pt x="4161" y="105189"/>
                </a:lnTo>
                <a:lnTo>
                  <a:pt x="9791" y="117944"/>
                </a:lnTo>
                <a:lnTo>
                  <a:pt x="17495" y="129402"/>
                </a:lnTo>
                <a:lnTo>
                  <a:pt x="27043" y="139321"/>
                </a:lnTo>
                <a:lnTo>
                  <a:pt x="38201" y="147457"/>
                </a:lnTo>
                <a:lnTo>
                  <a:pt x="50738" y="153569"/>
                </a:lnTo>
                <a:lnTo>
                  <a:pt x="64422" y="157414"/>
                </a:lnTo>
                <a:lnTo>
                  <a:pt x="79019" y="158749"/>
                </a:lnTo>
                <a:lnTo>
                  <a:pt x="89834" y="157993"/>
                </a:lnTo>
                <a:lnTo>
                  <a:pt x="103622" y="154729"/>
                </a:lnTo>
                <a:lnTo>
                  <a:pt x="116362" y="149112"/>
                </a:lnTo>
                <a:lnTo>
                  <a:pt x="127812" y="141389"/>
                </a:lnTo>
                <a:lnTo>
                  <a:pt x="137727" y="131808"/>
                </a:lnTo>
                <a:lnTo>
                  <a:pt x="145864" y="120613"/>
                </a:lnTo>
                <a:lnTo>
                  <a:pt x="151978" y="108053"/>
                </a:lnTo>
                <a:lnTo>
                  <a:pt x="155825" y="94372"/>
                </a:lnTo>
                <a:lnTo>
                  <a:pt x="157162" y="7981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077075" y="5106193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5" y="0"/>
                </a:lnTo>
              </a:path>
            </a:pathLst>
          </a:custGeom>
          <a:ln w="15557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050087" y="5079993"/>
            <a:ext cx="53975" cy="52400"/>
          </a:xfrm>
          <a:custGeom>
            <a:avLst/>
            <a:gdLst/>
            <a:ahLst/>
            <a:cxnLst/>
            <a:rect l="l" t="t" r="r" b="b"/>
            <a:pathLst>
              <a:path w="53975" h="52400">
                <a:moveTo>
                  <a:pt x="0" y="26200"/>
                </a:moveTo>
                <a:lnTo>
                  <a:pt x="3892" y="39741"/>
                </a:lnTo>
                <a:lnTo>
                  <a:pt x="13907" y="49078"/>
                </a:lnTo>
                <a:lnTo>
                  <a:pt x="26987" y="52400"/>
                </a:lnTo>
                <a:lnTo>
                  <a:pt x="40934" y="48819"/>
                </a:lnTo>
                <a:lnTo>
                  <a:pt x="50552" y="39288"/>
                </a:lnTo>
                <a:lnTo>
                  <a:pt x="53975" y="26200"/>
                </a:lnTo>
                <a:lnTo>
                  <a:pt x="50286" y="13048"/>
                </a:lnTo>
                <a:lnTo>
                  <a:pt x="40468" y="3509"/>
                </a:lnTo>
                <a:lnTo>
                  <a:pt x="26987" y="0"/>
                </a:lnTo>
                <a:lnTo>
                  <a:pt x="13440" y="3779"/>
                </a:lnTo>
                <a:lnTo>
                  <a:pt x="3614" y="13501"/>
                </a:lnTo>
                <a:lnTo>
                  <a:pt x="0" y="262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65850" y="4826001"/>
            <a:ext cx="158750" cy="157162"/>
          </a:xfrm>
          <a:custGeom>
            <a:avLst/>
            <a:gdLst/>
            <a:ahLst/>
            <a:cxnLst/>
            <a:rect l="l" t="t" r="r" b="b"/>
            <a:pathLst>
              <a:path w="158750" h="157162">
                <a:moveTo>
                  <a:pt x="158750" y="79019"/>
                </a:moveTo>
                <a:lnTo>
                  <a:pt x="157804" y="66714"/>
                </a:lnTo>
                <a:lnTo>
                  <a:pt x="154365" y="52943"/>
                </a:lnTo>
                <a:lnTo>
                  <a:pt x="148630" y="40267"/>
                </a:lnTo>
                <a:lnTo>
                  <a:pt x="140830" y="28914"/>
                </a:lnTo>
                <a:lnTo>
                  <a:pt x="131196" y="19114"/>
                </a:lnTo>
                <a:lnTo>
                  <a:pt x="119959" y="11094"/>
                </a:lnTo>
                <a:lnTo>
                  <a:pt x="107348" y="5083"/>
                </a:lnTo>
                <a:lnTo>
                  <a:pt x="93595" y="1308"/>
                </a:lnTo>
                <a:lnTo>
                  <a:pt x="78930" y="0"/>
                </a:lnTo>
                <a:lnTo>
                  <a:pt x="67370" y="839"/>
                </a:lnTo>
                <a:lnTo>
                  <a:pt x="53560" y="4161"/>
                </a:lnTo>
                <a:lnTo>
                  <a:pt x="40805" y="9791"/>
                </a:lnTo>
                <a:lnTo>
                  <a:pt x="29347" y="17495"/>
                </a:lnTo>
                <a:lnTo>
                  <a:pt x="19428" y="27043"/>
                </a:lnTo>
                <a:lnTo>
                  <a:pt x="11292" y="38201"/>
                </a:lnTo>
                <a:lnTo>
                  <a:pt x="5180" y="50738"/>
                </a:lnTo>
                <a:lnTo>
                  <a:pt x="1335" y="64422"/>
                </a:lnTo>
                <a:lnTo>
                  <a:pt x="0" y="79019"/>
                </a:lnTo>
                <a:lnTo>
                  <a:pt x="756" y="89834"/>
                </a:lnTo>
                <a:lnTo>
                  <a:pt x="4020" y="103622"/>
                </a:lnTo>
                <a:lnTo>
                  <a:pt x="9637" y="116362"/>
                </a:lnTo>
                <a:lnTo>
                  <a:pt x="17360" y="127812"/>
                </a:lnTo>
                <a:lnTo>
                  <a:pt x="26941" y="137727"/>
                </a:lnTo>
                <a:lnTo>
                  <a:pt x="38136" y="145864"/>
                </a:lnTo>
                <a:lnTo>
                  <a:pt x="50696" y="151978"/>
                </a:lnTo>
                <a:lnTo>
                  <a:pt x="64377" y="155825"/>
                </a:lnTo>
                <a:lnTo>
                  <a:pt x="78930" y="157162"/>
                </a:lnTo>
                <a:lnTo>
                  <a:pt x="90725" y="156320"/>
                </a:lnTo>
                <a:lnTo>
                  <a:pt x="104753" y="153003"/>
                </a:lnTo>
                <a:lnTo>
                  <a:pt x="117672" y="147394"/>
                </a:lnTo>
                <a:lnTo>
                  <a:pt x="129246" y="139731"/>
                </a:lnTo>
                <a:lnTo>
                  <a:pt x="139242" y="130255"/>
                </a:lnTo>
                <a:lnTo>
                  <a:pt x="147425" y="119206"/>
                </a:lnTo>
                <a:lnTo>
                  <a:pt x="153560" y="106824"/>
                </a:lnTo>
                <a:lnTo>
                  <a:pt x="157413" y="93348"/>
                </a:lnTo>
                <a:lnTo>
                  <a:pt x="158750" y="7901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181725" y="5494343"/>
            <a:ext cx="157162" cy="160324"/>
          </a:xfrm>
          <a:custGeom>
            <a:avLst/>
            <a:gdLst/>
            <a:ahLst/>
            <a:cxnLst/>
            <a:rect l="l" t="t" r="r" b="b"/>
            <a:pathLst>
              <a:path w="157162" h="160324">
                <a:moveTo>
                  <a:pt x="157162" y="80162"/>
                </a:moveTo>
                <a:lnTo>
                  <a:pt x="156283" y="68264"/>
                </a:lnTo>
                <a:lnTo>
                  <a:pt x="152934" y="54366"/>
                </a:lnTo>
                <a:lnTo>
                  <a:pt x="147306" y="41486"/>
                </a:lnTo>
                <a:lnTo>
                  <a:pt x="139636" y="29882"/>
                </a:lnTo>
                <a:lnTo>
                  <a:pt x="130165" y="19810"/>
                </a:lnTo>
                <a:lnTo>
                  <a:pt x="119129" y="11529"/>
                </a:lnTo>
                <a:lnTo>
                  <a:pt x="106767" y="5295"/>
                </a:lnTo>
                <a:lnTo>
                  <a:pt x="93318" y="1366"/>
                </a:lnTo>
                <a:lnTo>
                  <a:pt x="79019" y="0"/>
                </a:lnTo>
                <a:lnTo>
                  <a:pt x="66467" y="1011"/>
                </a:lnTo>
                <a:lnTo>
                  <a:pt x="52741" y="4567"/>
                </a:lnTo>
                <a:lnTo>
                  <a:pt x="40110" y="10440"/>
                </a:lnTo>
                <a:lnTo>
                  <a:pt x="28799" y="18377"/>
                </a:lnTo>
                <a:lnTo>
                  <a:pt x="19036" y="28125"/>
                </a:lnTo>
                <a:lnTo>
                  <a:pt x="11048" y="39430"/>
                </a:lnTo>
                <a:lnTo>
                  <a:pt x="5061" y="52040"/>
                </a:lnTo>
                <a:lnTo>
                  <a:pt x="1303" y="65702"/>
                </a:lnTo>
                <a:lnTo>
                  <a:pt x="0" y="80162"/>
                </a:lnTo>
                <a:lnTo>
                  <a:pt x="974" y="92895"/>
                </a:lnTo>
                <a:lnTo>
                  <a:pt x="4410" y="106819"/>
                </a:lnTo>
                <a:lnTo>
                  <a:pt x="10105" y="119634"/>
                </a:lnTo>
                <a:lnTo>
                  <a:pt x="17833" y="131108"/>
                </a:lnTo>
                <a:lnTo>
                  <a:pt x="27366" y="141012"/>
                </a:lnTo>
                <a:lnTo>
                  <a:pt x="38479" y="149116"/>
                </a:lnTo>
                <a:lnTo>
                  <a:pt x="50943" y="155189"/>
                </a:lnTo>
                <a:lnTo>
                  <a:pt x="64532" y="159002"/>
                </a:lnTo>
                <a:lnTo>
                  <a:pt x="79019" y="160324"/>
                </a:lnTo>
                <a:lnTo>
                  <a:pt x="90726" y="159432"/>
                </a:lnTo>
                <a:lnTo>
                  <a:pt x="104351" y="156027"/>
                </a:lnTo>
                <a:lnTo>
                  <a:pt x="116932" y="150296"/>
                </a:lnTo>
                <a:lnTo>
                  <a:pt x="128232" y="142473"/>
                </a:lnTo>
                <a:lnTo>
                  <a:pt x="138011" y="132792"/>
                </a:lnTo>
                <a:lnTo>
                  <a:pt x="146032" y="121486"/>
                </a:lnTo>
                <a:lnTo>
                  <a:pt x="152057" y="108789"/>
                </a:lnTo>
                <a:lnTo>
                  <a:pt x="155846" y="94937"/>
                </a:lnTo>
                <a:lnTo>
                  <a:pt x="157162" y="80162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470775" y="4543422"/>
            <a:ext cx="307975" cy="307975"/>
          </a:xfrm>
          <a:custGeom>
            <a:avLst/>
            <a:gdLst/>
            <a:ahLst/>
            <a:cxnLst/>
            <a:rect l="l" t="t" r="r" b="b"/>
            <a:pathLst>
              <a:path w="307975" h="307975">
                <a:moveTo>
                  <a:pt x="307975" y="153543"/>
                </a:moveTo>
                <a:lnTo>
                  <a:pt x="307138" y="137418"/>
                </a:lnTo>
                <a:lnTo>
                  <a:pt x="304968" y="123148"/>
                </a:lnTo>
                <a:lnTo>
                  <a:pt x="301519" y="109340"/>
                </a:lnTo>
                <a:lnTo>
                  <a:pt x="296855" y="96058"/>
                </a:lnTo>
                <a:lnTo>
                  <a:pt x="291040" y="83365"/>
                </a:lnTo>
                <a:lnTo>
                  <a:pt x="284136" y="71325"/>
                </a:lnTo>
                <a:lnTo>
                  <a:pt x="276207" y="59999"/>
                </a:lnTo>
                <a:lnTo>
                  <a:pt x="267316" y="49453"/>
                </a:lnTo>
                <a:lnTo>
                  <a:pt x="257526" y="39748"/>
                </a:lnTo>
                <a:lnTo>
                  <a:pt x="246900" y="30948"/>
                </a:lnTo>
                <a:lnTo>
                  <a:pt x="235502" y="23116"/>
                </a:lnTo>
                <a:lnTo>
                  <a:pt x="223394" y="16316"/>
                </a:lnTo>
                <a:lnTo>
                  <a:pt x="210641" y="10611"/>
                </a:lnTo>
                <a:lnTo>
                  <a:pt x="197305" y="6063"/>
                </a:lnTo>
                <a:lnTo>
                  <a:pt x="183449" y="2737"/>
                </a:lnTo>
                <a:lnTo>
                  <a:pt x="169137" y="694"/>
                </a:lnTo>
                <a:lnTo>
                  <a:pt x="154432" y="0"/>
                </a:lnTo>
                <a:lnTo>
                  <a:pt x="152225" y="15"/>
                </a:lnTo>
                <a:lnTo>
                  <a:pt x="137471" y="907"/>
                </a:lnTo>
                <a:lnTo>
                  <a:pt x="123134" y="3130"/>
                </a:lnTo>
                <a:lnTo>
                  <a:pt x="109276" y="6621"/>
                </a:lnTo>
                <a:lnTo>
                  <a:pt x="95958" y="11317"/>
                </a:lnTo>
                <a:lnTo>
                  <a:pt x="83241" y="17156"/>
                </a:lnTo>
                <a:lnTo>
                  <a:pt x="71188" y="24075"/>
                </a:lnTo>
                <a:lnTo>
                  <a:pt x="59860" y="32011"/>
                </a:lnTo>
                <a:lnTo>
                  <a:pt x="49318" y="40902"/>
                </a:lnTo>
                <a:lnTo>
                  <a:pt x="39624" y="50685"/>
                </a:lnTo>
                <a:lnTo>
                  <a:pt x="30840" y="61297"/>
                </a:lnTo>
                <a:lnTo>
                  <a:pt x="23028" y="72676"/>
                </a:lnTo>
                <a:lnTo>
                  <a:pt x="16248" y="84759"/>
                </a:lnTo>
                <a:lnTo>
                  <a:pt x="10563" y="97484"/>
                </a:lnTo>
                <a:lnTo>
                  <a:pt x="6034" y="110787"/>
                </a:lnTo>
                <a:lnTo>
                  <a:pt x="2722" y="124606"/>
                </a:lnTo>
                <a:lnTo>
                  <a:pt x="691" y="138879"/>
                </a:lnTo>
                <a:lnTo>
                  <a:pt x="0" y="153543"/>
                </a:lnTo>
                <a:lnTo>
                  <a:pt x="26" y="156479"/>
                </a:lnTo>
                <a:lnTo>
                  <a:pt x="981" y="171172"/>
                </a:lnTo>
                <a:lnTo>
                  <a:pt x="3257" y="185447"/>
                </a:lnTo>
                <a:lnTo>
                  <a:pt x="6793" y="199245"/>
                </a:lnTo>
                <a:lnTo>
                  <a:pt x="11528" y="212503"/>
                </a:lnTo>
                <a:lnTo>
                  <a:pt x="17401" y="225160"/>
                </a:lnTo>
                <a:lnTo>
                  <a:pt x="24352" y="237156"/>
                </a:lnTo>
                <a:lnTo>
                  <a:pt x="32319" y="248429"/>
                </a:lnTo>
                <a:lnTo>
                  <a:pt x="41240" y="258918"/>
                </a:lnTo>
                <a:lnTo>
                  <a:pt x="51056" y="268562"/>
                </a:lnTo>
                <a:lnTo>
                  <a:pt x="61704" y="277301"/>
                </a:lnTo>
                <a:lnTo>
                  <a:pt x="73124" y="285072"/>
                </a:lnTo>
                <a:lnTo>
                  <a:pt x="85255" y="291816"/>
                </a:lnTo>
                <a:lnTo>
                  <a:pt x="98035" y="297470"/>
                </a:lnTo>
                <a:lnTo>
                  <a:pt x="111404" y="301974"/>
                </a:lnTo>
                <a:lnTo>
                  <a:pt x="125301" y="305267"/>
                </a:lnTo>
                <a:lnTo>
                  <a:pt x="139663" y="307287"/>
                </a:lnTo>
                <a:lnTo>
                  <a:pt x="154432" y="307975"/>
                </a:lnTo>
                <a:lnTo>
                  <a:pt x="156615" y="307959"/>
                </a:lnTo>
                <a:lnTo>
                  <a:pt x="171225" y="307067"/>
                </a:lnTo>
                <a:lnTo>
                  <a:pt x="185435" y="304842"/>
                </a:lnTo>
                <a:lnTo>
                  <a:pt x="199182" y="301348"/>
                </a:lnTo>
                <a:lnTo>
                  <a:pt x="212404" y="296644"/>
                </a:lnTo>
                <a:lnTo>
                  <a:pt x="225038" y="290794"/>
                </a:lnTo>
                <a:lnTo>
                  <a:pt x="237021" y="283858"/>
                </a:lnTo>
                <a:lnTo>
                  <a:pt x="248291" y="275899"/>
                </a:lnTo>
                <a:lnTo>
                  <a:pt x="258785" y="266977"/>
                </a:lnTo>
                <a:lnTo>
                  <a:pt x="268440" y="257154"/>
                </a:lnTo>
                <a:lnTo>
                  <a:pt x="277194" y="246492"/>
                </a:lnTo>
                <a:lnTo>
                  <a:pt x="284985" y="235053"/>
                </a:lnTo>
                <a:lnTo>
                  <a:pt x="291748" y="222898"/>
                </a:lnTo>
                <a:lnTo>
                  <a:pt x="297423" y="210089"/>
                </a:lnTo>
                <a:lnTo>
                  <a:pt x="301945" y="196688"/>
                </a:lnTo>
                <a:lnTo>
                  <a:pt x="305253" y="182755"/>
                </a:lnTo>
                <a:lnTo>
                  <a:pt x="307284" y="168353"/>
                </a:lnTo>
                <a:lnTo>
                  <a:pt x="307975" y="153543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548646" y="4637749"/>
            <a:ext cx="152319" cy="119988"/>
          </a:xfrm>
          <a:custGeom>
            <a:avLst/>
            <a:gdLst/>
            <a:ahLst/>
            <a:cxnLst/>
            <a:rect l="l" t="t" r="r" b="b"/>
            <a:pathLst>
              <a:path w="152319" h="119988">
                <a:moveTo>
                  <a:pt x="61447" y="119988"/>
                </a:moveTo>
                <a:lnTo>
                  <a:pt x="65892" y="119988"/>
                </a:lnTo>
                <a:lnTo>
                  <a:pt x="70337" y="117308"/>
                </a:lnTo>
                <a:lnTo>
                  <a:pt x="73893" y="113739"/>
                </a:lnTo>
                <a:lnTo>
                  <a:pt x="148569" y="27189"/>
                </a:lnTo>
                <a:lnTo>
                  <a:pt x="149109" y="26432"/>
                </a:lnTo>
                <a:lnTo>
                  <a:pt x="152319" y="14829"/>
                </a:lnTo>
                <a:lnTo>
                  <a:pt x="146791" y="3999"/>
                </a:lnTo>
                <a:lnTo>
                  <a:pt x="144779" y="2477"/>
                </a:lnTo>
                <a:lnTo>
                  <a:pt x="133284" y="0"/>
                </a:lnTo>
                <a:lnTo>
                  <a:pt x="122788" y="5777"/>
                </a:lnTo>
                <a:lnTo>
                  <a:pt x="60558" y="78052"/>
                </a:lnTo>
                <a:lnTo>
                  <a:pt x="29443" y="43254"/>
                </a:lnTo>
                <a:lnTo>
                  <a:pt x="27655" y="41475"/>
                </a:lnTo>
                <a:lnTo>
                  <a:pt x="16600" y="37294"/>
                </a:lnTo>
                <a:lnTo>
                  <a:pt x="5440" y="41464"/>
                </a:lnTo>
                <a:lnTo>
                  <a:pt x="3913" y="42995"/>
                </a:lnTo>
                <a:lnTo>
                  <a:pt x="0" y="54190"/>
                </a:lnTo>
                <a:lnTo>
                  <a:pt x="4551" y="65556"/>
                </a:lnTo>
                <a:lnTo>
                  <a:pt x="49001" y="114628"/>
                </a:lnTo>
                <a:lnTo>
                  <a:pt x="51668" y="118197"/>
                </a:lnTo>
                <a:lnTo>
                  <a:pt x="56113" y="119988"/>
                </a:lnTo>
                <a:lnTo>
                  <a:pt x="61447" y="11998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291386" y="4371975"/>
            <a:ext cx="177800" cy="177800"/>
          </a:xfrm>
          <a:custGeom>
            <a:avLst/>
            <a:gdLst/>
            <a:ahLst/>
            <a:cxnLst/>
            <a:rect l="l" t="t" r="r" b="b"/>
            <a:pathLst>
              <a:path w="177800" h="177800">
                <a:moveTo>
                  <a:pt x="177800" y="88900"/>
                </a:moveTo>
                <a:lnTo>
                  <a:pt x="176832" y="75615"/>
                </a:lnTo>
                <a:lnTo>
                  <a:pt x="173601" y="61621"/>
                </a:lnTo>
                <a:lnTo>
                  <a:pt x="168286" y="48616"/>
                </a:lnTo>
                <a:lnTo>
                  <a:pt x="161079" y="36773"/>
                </a:lnTo>
                <a:lnTo>
                  <a:pt x="152174" y="26270"/>
                </a:lnTo>
                <a:lnTo>
                  <a:pt x="141762" y="17282"/>
                </a:lnTo>
                <a:lnTo>
                  <a:pt x="130037" y="9985"/>
                </a:lnTo>
                <a:lnTo>
                  <a:pt x="117189" y="4555"/>
                </a:lnTo>
                <a:lnTo>
                  <a:pt x="103413" y="1168"/>
                </a:lnTo>
                <a:lnTo>
                  <a:pt x="88900" y="0"/>
                </a:lnTo>
                <a:lnTo>
                  <a:pt x="75615" y="947"/>
                </a:lnTo>
                <a:lnTo>
                  <a:pt x="61621" y="4119"/>
                </a:lnTo>
                <a:lnTo>
                  <a:pt x="48616" y="9352"/>
                </a:lnTo>
                <a:lnTo>
                  <a:pt x="36773" y="16469"/>
                </a:lnTo>
                <a:lnTo>
                  <a:pt x="26270" y="25295"/>
                </a:lnTo>
                <a:lnTo>
                  <a:pt x="17282" y="35654"/>
                </a:lnTo>
                <a:lnTo>
                  <a:pt x="9985" y="47370"/>
                </a:lnTo>
                <a:lnTo>
                  <a:pt x="4555" y="60267"/>
                </a:lnTo>
                <a:lnTo>
                  <a:pt x="1168" y="74169"/>
                </a:lnTo>
                <a:lnTo>
                  <a:pt x="0" y="88900"/>
                </a:lnTo>
                <a:lnTo>
                  <a:pt x="947" y="101984"/>
                </a:lnTo>
                <a:lnTo>
                  <a:pt x="4119" y="115843"/>
                </a:lnTo>
                <a:lnTo>
                  <a:pt x="9352" y="128793"/>
                </a:lnTo>
                <a:lnTo>
                  <a:pt x="16469" y="140640"/>
                </a:lnTo>
                <a:lnTo>
                  <a:pt x="25295" y="151192"/>
                </a:lnTo>
                <a:lnTo>
                  <a:pt x="35654" y="160258"/>
                </a:lnTo>
                <a:lnTo>
                  <a:pt x="47370" y="167644"/>
                </a:lnTo>
                <a:lnTo>
                  <a:pt x="60267" y="173158"/>
                </a:lnTo>
                <a:lnTo>
                  <a:pt x="74169" y="176607"/>
                </a:lnTo>
                <a:lnTo>
                  <a:pt x="88900" y="177800"/>
                </a:lnTo>
                <a:lnTo>
                  <a:pt x="101984" y="176832"/>
                </a:lnTo>
                <a:lnTo>
                  <a:pt x="115843" y="173601"/>
                </a:lnTo>
                <a:lnTo>
                  <a:pt x="128793" y="168286"/>
                </a:lnTo>
                <a:lnTo>
                  <a:pt x="140640" y="161079"/>
                </a:lnTo>
                <a:lnTo>
                  <a:pt x="151192" y="152174"/>
                </a:lnTo>
                <a:lnTo>
                  <a:pt x="160258" y="141762"/>
                </a:lnTo>
                <a:lnTo>
                  <a:pt x="167644" y="130037"/>
                </a:lnTo>
                <a:lnTo>
                  <a:pt x="173158" y="117189"/>
                </a:lnTo>
                <a:lnTo>
                  <a:pt x="176607" y="103413"/>
                </a:lnTo>
                <a:lnTo>
                  <a:pt x="177800" y="889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335834" y="4424362"/>
            <a:ext cx="90487" cy="69850"/>
          </a:xfrm>
          <a:custGeom>
            <a:avLst/>
            <a:gdLst/>
            <a:ahLst/>
            <a:cxnLst/>
            <a:rect l="l" t="t" r="r" b="b"/>
            <a:pathLst>
              <a:path w="90487" h="69850">
                <a:moveTo>
                  <a:pt x="36372" y="69850"/>
                </a:moveTo>
                <a:lnTo>
                  <a:pt x="39039" y="69850"/>
                </a:lnTo>
                <a:lnTo>
                  <a:pt x="41694" y="68110"/>
                </a:lnTo>
                <a:lnTo>
                  <a:pt x="43472" y="66357"/>
                </a:lnTo>
                <a:lnTo>
                  <a:pt x="86944" y="17462"/>
                </a:lnTo>
                <a:lnTo>
                  <a:pt x="90487" y="13093"/>
                </a:lnTo>
                <a:lnTo>
                  <a:pt x="89598" y="6984"/>
                </a:lnTo>
                <a:lnTo>
                  <a:pt x="86055" y="3492"/>
                </a:lnTo>
                <a:lnTo>
                  <a:pt x="81622" y="0"/>
                </a:lnTo>
                <a:lnTo>
                  <a:pt x="75399" y="876"/>
                </a:lnTo>
                <a:lnTo>
                  <a:pt x="71856" y="4368"/>
                </a:lnTo>
                <a:lnTo>
                  <a:pt x="36372" y="45402"/>
                </a:lnTo>
                <a:lnTo>
                  <a:pt x="17741" y="26187"/>
                </a:lnTo>
                <a:lnTo>
                  <a:pt x="14198" y="21831"/>
                </a:lnTo>
                <a:lnTo>
                  <a:pt x="7988" y="21831"/>
                </a:lnTo>
                <a:lnTo>
                  <a:pt x="4432" y="25323"/>
                </a:lnTo>
                <a:lnTo>
                  <a:pt x="0" y="28816"/>
                </a:lnTo>
                <a:lnTo>
                  <a:pt x="0" y="34925"/>
                </a:lnTo>
                <a:lnTo>
                  <a:pt x="3543" y="38417"/>
                </a:lnTo>
                <a:lnTo>
                  <a:pt x="29273" y="66357"/>
                </a:lnTo>
                <a:lnTo>
                  <a:pt x="31051" y="68973"/>
                </a:lnTo>
                <a:lnTo>
                  <a:pt x="33705" y="69850"/>
                </a:lnTo>
                <a:lnTo>
                  <a:pt x="36372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291386" y="5014918"/>
            <a:ext cx="177800" cy="176199"/>
          </a:xfrm>
          <a:custGeom>
            <a:avLst/>
            <a:gdLst/>
            <a:ahLst/>
            <a:cxnLst/>
            <a:rect l="l" t="t" r="r" b="b"/>
            <a:pathLst>
              <a:path w="177800" h="176199">
                <a:moveTo>
                  <a:pt x="177800" y="88099"/>
                </a:moveTo>
                <a:lnTo>
                  <a:pt x="176916" y="75704"/>
                </a:lnTo>
                <a:lnTo>
                  <a:pt x="173755" y="61876"/>
                </a:lnTo>
                <a:lnTo>
                  <a:pt x="168483" y="48951"/>
                </a:lnTo>
                <a:lnTo>
                  <a:pt x="161298" y="37123"/>
                </a:lnTo>
                <a:lnTo>
                  <a:pt x="152392" y="26584"/>
                </a:lnTo>
                <a:lnTo>
                  <a:pt x="141962" y="17529"/>
                </a:lnTo>
                <a:lnTo>
                  <a:pt x="130203" y="10149"/>
                </a:lnTo>
                <a:lnTo>
                  <a:pt x="117310" y="4639"/>
                </a:lnTo>
                <a:lnTo>
                  <a:pt x="103477" y="1192"/>
                </a:lnTo>
                <a:lnTo>
                  <a:pt x="88900" y="0"/>
                </a:lnTo>
                <a:lnTo>
                  <a:pt x="76201" y="874"/>
                </a:lnTo>
                <a:lnTo>
                  <a:pt x="62110" y="4007"/>
                </a:lnTo>
                <a:lnTo>
                  <a:pt x="49009" y="9230"/>
                </a:lnTo>
                <a:lnTo>
                  <a:pt x="37077" y="16351"/>
                </a:lnTo>
                <a:lnTo>
                  <a:pt x="26491" y="25175"/>
                </a:lnTo>
                <a:lnTo>
                  <a:pt x="17429" y="35511"/>
                </a:lnTo>
                <a:lnTo>
                  <a:pt x="10071" y="47164"/>
                </a:lnTo>
                <a:lnTo>
                  <a:pt x="4595" y="59942"/>
                </a:lnTo>
                <a:lnTo>
                  <a:pt x="1178" y="73651"/>
                </a:lnTo>
                <a:lnTo>
                  <a:pt x="0" y="88099"/>
                </a:lnTo>
                <a:lnTo>
                  <a:pt x="864" y="100685"/>
                </a:lnTo>
                <a:lnTo>
                  <a:pt x="3968" y="114649"/>
                </a:lnTo>
                <a:lnTo>
                  <a:pt x="9157" y="127632"/>
                </a:lnTo>
                <a:lnTo>
                  <a:pt x="16253" y="139457"/>
                </a:lnTo>
                <a:lnTo>
                  <a:pt x="25078" y="149948"/>
                </a:lnTo>
                <a:lnTo>
                  <a:pt x="35455" y="158927"/>
                </a:lnTo>
                <a:lnTo>
                  <a:pt x="47203" y="166219"/>
                </a:lnTo>
                <a:lnTo>
                  <a:pt x="60146" y="171646"/>
                </a:lnTo>
                <a:lnTo>
                  <a:pt x="74104" y="175031"/>
                </a:lnTo>
                <a:lnTo>
                  <a:pt x="88900" y="176199"/>
                </a:lnTo>
                <a:lnTo>
                  <a:pt x="101405" y="175342"/>
                </a:lnTo>
                <a:lnTo>
                  <a:pt x="115358" y="172267"/>
                </a:lnTo>
                <a:lnTo>
                  <a:pt x="128400" y="167125"/>
                </a:lnTo>
                <a:lnTo>
                  <a:pt x="140336" y="160093"/>
                </a:lnTo>
                <a:lnTo>
                  <a:pt x="150970" y="151347"/>
                </a:lnTo>
                <a:lnTo>
                  <a:pt x="160109" y="141065"/>
                </a:lnTo>
                <a:lnTo>
                  <a:pt x="167556" y="129422"/>
                </a:lnTo>
                <a:lnTo>
                  <a:pt x="173117" y="116596"/>
                </a:lnTo>
                <a:lnTo>
                  <a:pt x="176596" y="102763"/>
                </a:lnTo>
                <a:lnTo>
                  <a:pt x="177800" y="88099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335834" y="5067300"/>
            <a:ext cx="90487" cy="69850"/>
          </a:xfrm>
          <a:custGeom>
            <a:avLst/>
            <a:gdLst/>
            <a:ahLst/>
            <a:cxnLst/>
            <a:rect l="l" t="t" r="r" b="b"/>
            <a:pathLst>
              <a:path w="90487" h="69850">
                <a:moveTo>
                  <a:pt x="0" y="29171"/>
                </a:moveTo>
                <a:lnTo>
                  <a:pt x="0" y="35369"/>
                </a:lnTo>
                <a:lnTo>
                  <a:pt x="3543" y="38900"/>
                </a:lnTo>
                <a:lnTo>
                  <a:pt x="29273" y="67195"/>
                </a:lnTo>
                <a:lnTo>
                  <a:pt x="31051" y="68961"/>
                </a:lnTo>
                <a:lnTo>
                  <a:pt x="33705" y="69850"/>
                </a:lnTo>
                <a:lnTo>
                  <a:pt x="39039" y="69850"/>
                </a:lnTo>
                <a:lnTo>
                  <a:pt x="41694" y="68961"/>
                </a:lnTo>
                <a:lnTo>
                  <a:pt x="43472" y="67195"/>
                </a:lnTo>
                <a:lnTo>
                  <a:pt x="86944" y="16802"/>
                </a:lnTo>
                <a:lnTo>
                  <a:pt x="90487" y="13258"/>
                </a:lnTo>
                <a:lnTo>
                  <a:pt x="89598" y="7073"/>
                </a:lnTo>
                <a:lnTo>
                  <a:pt x="86055" y="3530"/>
                </a:lnTo>
                <a:lnTo>
                  <a:pt x="81622" y="0"/>
                </a:lnTo>
                <a:lnTo>
                  <a:pt x="75399" y="0"/>
                </a:lnTo>
                <a:lnTo>
                  <a:pt x="71856" y="4419"/>
                </a:lnTo>
                <a:lnTo>
                  <a:pt x="36372" y="45974"/>
                </a:lnTo>
                <a:lnTo>
                  <a:pt x="17741" y="25641"/>
                </a:lnTo>
                <a:lnTo>
                  <a:pt x="14198" y="22110"/>
                </a:lnTo>
                <a:lnTo>
                  <a:pt x="7988" y="21221"/>
                </a:lnTo>
                <a:lnTo>
                  <a:pt x="4432" y="25641"/>
                </a:lnTo>
                <a:lnTo>
                  <a:pt x="0" y="29171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291386" y="5662608"/>
            <a:ext cx="177800" cy="179387"/>
          </a:xfrm>
          <a:custGeom>
            <a:avLst/>
            <a:gdLst/>
            <a:ahLst/>
            <a:cxnLst/>
            <a:rect l="l" t="t" r="r" b="b"/>
            <a:pathLst>
              <a:path w="177800" h="179387">
                <a:moveTo>
                  <a:pt x="177800" y="90144"/>
                </a:moveTo>
                <a:lnTo>
                  <a:pt x="176694" y="75877"/>
                </a:lnTo>
                <a:lnTo>
                  <a:pt x="173357" y="61913"/>
                </a:lnTo>
                <a:lnTo>
                  <a:pt x="167976" y="48904"/>
                </a:lnTo>
                <a:lnTo>
                  <a:pt x="160739" y="37033"/>
                </a:lnTo>
                <a:lnTo>
                  <a:pt x="151835" y="26483"/>
                </a:lnTo>
                <a:lnTo>
                  <a:pt x="141452" y="17440"/>
                </a:lnTo>
                <a:lnTo>
                  <a:pt x="129779" y="10085"/>
                </a:lnTo>
                <a:lnTo>
                  <a:pt x="117003" y="4605"/>
                </a:lnTo>
                <a:lnTo>
                  <a:pt x="103314" y="1181"/>
                </a:lnTo>
                <a:lnTo>
                  <a:pt x="88900" y="0"/>
                </a:lnTo>
                <a:lnTo>
                  <a:pt x="74710" y="1110"/>
                </a:lnTo>
                <a:lnTo>
                  <a:pt x="60868" y="4467"/>
                </a:lnTo>
                <a:lnTo>
                  <a:pt x="48009" y="9887"/>
                </a:lnTo>
                <a:lnTo>
                  <a:pt x="36305" y="17186"/>
                </a:lnTo>
                <a:lnTo>
                  <a:pt x="25930" y="26180"/>
                </a:lnTo>
                <a:lnTo>
                  <a:pt x="17054" y="36685"/>
                </a:lnTo>
                <a:lnTo>
                  <a:pt x="9851" y="48519"/>
                </a:lnTo>
                <a:lnTo>
                  <a:pt x="4493" y="61495"/>
                </a:lnTo>
                <a:lnTo>
                  <a:pt x="1152" y="75432"/>
                </a:lnTo>
                <a:lnTo>
                  <a:pt x="0" y="90144"/>
                </a:lnTo>
                <a:lnTo>
                  <a:pt x="983" y="103528"/>
                </a:lnTo>
                <a:lnTo>
                  <a:pt x="4184" y="117400"/>
                </a:lnTo>
                <a:lnTo>
                  <a:pt x="9435" y="130360"/>
                </a:lnTo>
                <a:lnTo>
                  <a:pt x="16562" y="142215"/>
                </a:lnTo>
                <a:lnTo>
                  <a:pt x="25388" y="152773"/>
                </a:lnTo>
                <a:lnTo>
                  <a:pt x="35739" y="161842"/>
                </a:lnTo>
                <a:lnTo>
                  <a:pt x="47441" y="169230"/>
                </a:lnTo>
                <a:lnTo>
                  <a:pt x="60318" y="174745"/>
                </a:lnTo>
                <a:lnTo>
                  <a:pt x="74196" y="178194"/>
                </a:lnTo>
                <a:lnTo>
                  <a:pt x="88900" y="179387"/>
                </a:lnTo>
                <a:lnTo>
                  <a:pt x="102231" y="178378"/>
                </a:lnTo>
                <a:lnTo>
                  <a:pt x="116050" y="175105"/>
                </a:lnTo>
                <a:lnTo>
                  <a:pt x="128960" y="169751"/>
                </a:lnTo>
                <a:lnTo>
                  <a:pt x="140770" y="162509"/>
                </a:lnTo>
                <a:lnTo>
                  <a:pt x="151287" y="153570"/>
                </a:lnTo>
                <a:lnTo>
                  <a:pt x="160321" y="143126"/>
                </a:lnTo>
                <a:lnTo>
                  <a:pt x="167681" y="131369"/>
                </a:lnTo>
                <a:lnTo>
                  <a:pt x="173175" y="118492"/>
                </a:lnTo>
                <a:lnTo>
                  <a:pt x="176611" y="104686"/>
                </a:lnTo>
                <a:lnTo>
                  <a:pt x="177800" y="90144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335834" y="5716587"/>
            <a:ext cx="90487" cy="69850"/>
          </a:xfrm>
          <a:custGeom>
            <a:avLst/>
            <a:gdLst/>
            <a:ahLst/>
            <a:cxnLst/>
            <a:rect l="l" t="t" r="r" b="b"/>
            <a:pathLst>
              <a:path w="90487" h="69850">
                <a:moveTo>
                  <a:pt x="36372" y="69850"/>
                </a:moveTo>
                <a:lnTo>
                  <a:pt x="39039" y="69850"/>
                </a:lnTo>
                <a:lnTo>
                  <a:pt x="41694" y="68110"/>
                </a:lnTo>
                <a:lnTo>
                  <a:pt x="43472" y="66357"/>
                </a:lnTo>
                <a:lnTo>
                  <a:pt x="86944" y="17462"/>
                </a:lnTo>
                <a:lnTo>
                  <a:pt x="90487" y="13093"/>
                </a:lnTo>
                <a:lnTo>
                  <a:pt x="89598" y="6984"/>
                </a:lnTo>
                <a:lnTo>
                  <a:pt x="86055" y="3492"/>
                </a:lnTo>
                <a:lnTo>
                  <a:pt x="81622" y="0"/>
                </a:lnTo>
                <a:lnTo>
                  <a:pt x="75399" y="876"/>
                </a:lnTo>
                <a:lnTo>
                  <a:pt x="71856" y="4368"/>
                </a:lnTo>
                <a:lnTo>
                  <a:pt x="36372" y="45402"/>
                </a:lnTo>
                <a:lnTo>
                  <a:pt x="17741" y="26187"/>
                </a:lnTo>
                <a:lnTo>
                  <a:pt x="14198" y="21831"/>
                </a:lnTo>
                <a:lnTo>
                  <a:pt x="7988" y="21831"/>
                </a:lnTo>
                <a:lnTo>
                  <a:pt x="4432" y="25323"/>
                </a:lnTo>
                <a:lnTo>
                  <a:pt x="0" y="28816"/>
                </a:lnTo>
                <a:lnTo>
                  <a:pt x="0" y="34925"/>
                </a:lnTo>
                <a:lnTo>
                  <a:pt x="3543" y="38417"/>
                </a:lnTo>
                <a:lnTo>
                  <a:pt x="29273" y="66357"/>
                </a:lnTo>
                <a:lnTo>
                  <a:pt x="31051" y="68110"/>
                </a:lnTo>
                <a:lnTo>
                  <a:pt x="33705" y="69850"/>
                </a:lnTo>
                <a:lnTo>
                  <a:pt x="36372" y="6985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707068" y="4122415"/>
            <a:ext cx="426508" cy="492172"/>
          </a:xfrm>
          <a:custGeom>
            <a:avLst/>
            <a:gdLst/>
            <a:ahLst/>
            <a:cxnLst/>
            <a:rect l="l" t="t" r="r" b="b"/>
            <a:pathLst>
              <a:path w="426508" h="492172">
                <a:moveTo>
                  <a:pt x="292805" y="27789"/>
                </a:moveTo>
                <a:lnTo>
                  <a:pt x="284607" y="20766"/>
                </a:lnTo>
                <a:lnTo>
                  <a:pt x="277062" y="15869"/>
                </a:lnTo>
                <a:lnTo>
                  <a:pt x="266451" y="10554"/>
                </a:lnTo>
                <a:lnTo>
                  <a:pt x="254929" y="6299"/>
                </a:lnTo>
                <a:lnTo>
                  <a:pt x="242699" y="3115"/>
                </a:lnTo>
                <a:lnTo>
                  <a:pt x="229959" y="1012"/>
                </a:lnTo>
                <a:lnTo>
                  <a:pt x="216913" y="0"/>
                </a:lnTo>
                <a:lnTo>
                  <a:pt x="203761" y="89"/>
                </a:lnTo>
                <a:lnTo>
                  <a:pt x="190703" y="1289"/>
                </a:lnTo>
                <a:lnTo>
                  <a:pt x="177942" y="3611"/>
                </a:lnTo>
                <a:lnTo>
                  <a:pt x="165678" y="7066"/>
                </a:lnTo>
                <a:lnTo>
                  <a:pt x="154113" y="11662"/>
                </a:lnTo>
                <a:lnTo>
                  <a:pt x="143448" y="17411"/>
                </a:lnTo>
                <a:lnTo>
                  <a:pt x="133883" y="24322"/>
                </a:lnTo>
                <a:lnTo>
                  <a:pt x="127843" y="29766"/>
                </a:lnTo>
                <a:lnTo>
                  <a:pt x="121060" y="37545"/>
                </a:lnTo>
                <a:lnTo>
                  <a:pt x="115624" y="46186"/>
                </a:lnTo>
                <a:lnTo>
                  <a:pt x="111509" y="55903"/>
                </a:lnTo>
                <a:lnTo>
                  <a:pt x="108693" y="66909"/>
                </a:lnTo>
                <a:lnTo>
                  <a:pt x="107152" y="79420"/>
                </a:lnTo>
                <a:lnTo>
                  <a:pt x="106862" y="93649"/>
                </a:lnTo>
                <a:lnTo>
                  <a:pt x="107801" y="109810"/>
                </a:lnTo>
                <a:lnTo>
                  <a:pt x="109943" y="128119"/>
                </a:lnTo>
                <a:lnTo>
                  <a:pt x="108165" y="129008"/>
                </a:lnTo>
                <a:lnTo>
                  <a:pt x="104622" y="131662"/>
                </a:lnTo>
                <a:lnTo>
                  <a:pt x="104622" y="136094"/>
                </a:lnTo>
                <a:lnTo>
                  <a:pt x="104841" y="145949"/>
                </a:lnTo>
                <a:lnTo>
                  <a:pt x="106331" y="158848"/>
                </a:lnTo>
                <a:lnTo>
                  <a:pt x="109943" y="169813"/>
                </a:lnTo>
                <a:lnTo>
                  <a:pt x="112598" y="177789"/>
                </a:lnTo>
                <a:lnTo>
                  <a:pt x="117919" y="183123"/>
                </a:lnTo>
                <a:lnTo>
                  <a:pt x="124129" y="186666"/>
                </a:lnTo>
                <a:lnTo>
                  <a:pt x="125000" y="189097"/>
                </a:lnTo>
                <a:lnTo>
                  <a:pt x="130067" y="201332"/>
                </a:lnTo>
                <a:lnTo>
                  <a:pt x="136045" y="212789"/>
                </a:lnTo>
                <a:lnTo>
                  <a:pt x="142932" y="223323"/>
                </a:lnTo>
                <a:lnTo>
                  <a:pt x="150723" y="232792"/>
                </a:lnTo>
                <a:lnTo>
                  <a:pt x="147954" y="244175"/>
                </a:lnTo>
                <a:lnTo>
                  <a:pt x="143586" y="256535"/>
                </a:lnTo>
                <a:lnTo>
                  <a:pt x="138315" y="266511"/>
                </a:lnTo>
                <a:lnTo>
                  <a:pt x="131706" y="272585"/>
                </a:lnTo>
                <a:lnTo>
                  <a:pt x="120451" y="276979"/>
                </a:lnTo>
                <a:lnTo>
                  <a:pt x="106387" y="277153"/>
                </a:lnTo>
                <a:lnTo>
                  <a:pt x="60286" y="277153"/>
                </a:lnTo>
                <a:lnTo>
                  <a:pt x="51266" y="285968"/>
                </a:lnTo>
                <a:lnTo>
                  <a:pt x="35294" y="307294"/>
                </a:lnTo>
                <a:lnTo>
                  <a:pt x="22947" y="331535"/>
                </a:lnTo>
                <a:lnTo>
                  <a:pt x="13779" y="357570"/>
                </a:lnTo>
                <a:lnTo>
                  <a:pt x="7346" y="384280"/>
                </a:lnTo>
                <a:lnTo>
                  <a:pt x="3202" y="410541"/>
                </a:lnTo>
                <a:lnTo>
                  <a:pt x="902" y="435235"/>
                </a:lnTo>
                <a:lnTo>
                  <a:pt x="0" y="457239"/>
                </a:lnTo>
                <a:lnTo>
                  <a:pt x="9224" y="464047"/>
                </a:lnTo>
                <a:lnTo>
                  <a:pt x="37992" y="475410"/>
                </a:lnTo>
                <a:lnTo>
                  <a:pt x="56769" y="479979"/>
                </a:lnTo>
                <a:lnTo>
                  <a:pt x="77964" y="483812"/>
                </a:lnTo>
                <a:lnTo>
                  <a:pt x="101194" y="486917"/>
                </a:lnTo>
                <a:lnTo>
                  <a:pt x="126076" y="489300"/>
                </a:lnTo>
                <a:lnTo>
                  <a:pt x="152227" y="490966"/>
                </a:lnTo>
                <a:lnTo>
                  <a:pt x="179263" y="491921"/>
                </a:lnTo>
                <a:lnTo>
                  <a:pt x="206803" y="492172"/>
                </a:lnTo>
                <a:lnTo>
                  <a:pt x="234463" y="491724"/>
                </a:lnTo>
                <a:lnTo>
                  <a:pt x="261859" y="490584"/>
                </a:lnTo>
                <a:lnTo>
                  <a:pt x="288609" y="488757"/>
                </a:lnTo>
                <a:lnTo>
                  <a:pt x="314330" y="486249"/>
                </a:lnTo>
                <a:lnTo>
                  <a:pt x="338638" y="483066"/>
                </a:lnTo>
                <a:lnTo>
                  <a:pt x="361151" y="479214"/>
                </a:lnTo>
                <a:lnTo>
                  <a:pt x="381486" y="474700"/>
                </a:lnTo>
                <a:lnTo>
                  <a:pt x="399259" y="469529"/>
                </a:lnTo>
                <a:lnTo>
                  <a:pt x="414088" y="463706"/>
                </a:lnTo>
                <a:lnTo>
                  <a:pt x="426040" y="452283"/>
                </a:lnTo>
                <a:lnTo>
                  <a:pt x="426508" y="440448"/>
                </a:lnTo>
                <a:lnTo>
                  <a:pt x="426217" y="428059"/>
                </a:lnTo>
                <a:lnTo>
                  <a:pt x="423475" y="402126"/>
                </a:lnTo>
                <a:lnTo>
                  <a:pt x="418056" y="375503"/>
                </a:lnTo>
                <a:lnTo>
                  <a:pt x="410204" y="349209"/>
                </a:lnTo>
                <a:lnTo>
                  <a:pt x="400161" y="324264"/>
                </a:lnTo>
                <a:lnTo>
                  <a:pt x="388171" y="301686"/>
                </a:lnTo>
                <a:lnTo>
                  <a:pt x="374478" y="282494"/>
                </a:lnTo>
                <a:lnTo>
                  <a:pt x="367068" y="274486"/>
                </a:lnTo>
                <a:lnTo>
                  <a:pt x="362351" y="274514"/>
                </a:lnTo>
                <a:lnTo>
                  <a:pt x="349263" y="274803"/>
                </a:lnTo>
                <a:lnTo>
                  <a:pt x="336649" y="275185"/>
                </a:lnTo>
                <a:lnTo>
                  <a:pt x="324510" y="275375"/>
                </a:lnTo>
                <a:lnTo>
                  <a:pt x="319076" y="275599"/>
                </a:lnTo>
                <a:lnTo>
                  <a:pt x="305727" y="274433"/>
                </a:lnTo>
                <a:lnTo>
                  <a:pt x="295249" y="270943"/>
                </a:lnTo>
                <a:lnTo>
                  <a:pt x="291778" y="266512"/>
                </a:lnTo>
                <a:lnTo>
                  <a:pt x="286273" y="256416"/>
                </a:lnTo>
                <a:lnTo>
                  <a:pt x="281856" y="243954"/>
                </a:lnTo>
                <a:lnTo>
                  <a:pt x="278409" y="229249"/>
                </a:lnTo>
                <a:lnTo>
                  <a:pt x="285043" y="221147"/>
                </a:lnTo>
                <a:lnTo>
                  <a:pt x="291889" y="210480"/>
                </a:lnTo>
                <a:lnTo>
                  <a:pt x="297658" y="198892"/>
                </a:lnTo>
                <a:lnTo>
                  <a:pt x="302348" y="186666"/>
                </a:lnTo>
                <a:lnTo>
                  <a:pt x="308546" y="183123"/>
                </a:lnTo>
                <a:lnTo>
                  <a:pt x="313867" y="176912"/>
                </a:lnTo>
                <a:lnTo>
                  <a:pt x="316534" y="168924"/>
                </a:lnTo>
                <a:lnTo>
                  <a:pt x="318764" y="162224"/>
                </a:lnTo>
                <a:lnTo>
                  <a:pt x="320868" y="150167"/>
                </a:lnTo>
                <a:lnTo>
                  <a:pt x="320967" y="131662"/>
                </a:lnTo>
                <a:lnTo>
                  <a:pt x="318300" y="129008"/>
                </a:lnTo>
                <a:lnTo>
                  <a:pt x="316534" y="128119"/>
                </a:lnTo>
                <a:lnTo>
                  <a:pt x="313994" y="126286"/>
                </a:lnTo>
                <a:lnTo>
                  <a:pt x="315662" y="109661"/>
                </a:lnTo>
                <a:lnTo>
                  <a:pt x="316097" y="94311"/>
                </a:lnTo>
                <a:lnTo>
                  <a:pt x="315298" y="80214"/>
                </a:lnTo>
                <a:lnTo>
                  <a:pt x="313266" y="67350"/>
                </a:lnTo>
                <a:lnTo>
                  <a:pt x="310001" y="55697"/>
                </a:lnTo>
                <a:lnTo>
                  <a:pt x="305503" y="45233"/>
                </a:lnTo>
                <a:lnTo>
                  <a:pt x="299771" y="35937"/>
                </a:lnTo>
                <a:lnTo>
                  <a:pt x="292805" y="27789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703888" y="4076706"/>
            <a:ext cx="431213" cy="539254"/>
          </a:xfrm>
          <a:custGeom>
            <a:avLst/>
            <a:gdLst/>
            <a:ahLst/>
            <a:cxnLst/>
            <a:rect l="l" t="t" r="r" b="b"/>
            <a:pathLst>
              <a:path w="431213" h="539254">
                <a:moveTo>
                  <a:pt x="385758" y="521460"/>
                </a:moveTo>
                <a:lnTo>
                  <a:pt x="403729" y="516192"/>
                </a:lnTo>
                <a:lnTo>
                  <a:pt x="418726" y="510259"/>
                </a:lnTo>
                <a:lnTo>
                  <a:pt x="430364" y="503669"/>
                </a:lnTo>
                <a:lnTo>
                  <a:pt x="431168" y="492211"/>
                </a:lnTo>
                <a:lnTo>
                  <a:pt x="431213" y="480116"/>
                </a:lnTo>
                <a:lnTo>
                  <a:pt x="430526" y="467512"/>
                </a:lnTo>
                <a:lnTo>
                  <a:pt x="429135" y="454529"/>
                </a:lnTo>
                <a:lnTo>
                  <a:pt x="427069" y="441296"/>
                </a:lnTo>
                <a:lnTo>
                  <a:pt x="424356" y="427943"/>
                </a:lnTo>
                <a:lnTo>
                  <a:pt x="421023" y="414600"/>
                </a:lnTo>
                <a:lnTo>
                  <a:pt x="417100" y="401394"/>
                </a:lnTo>
                <a:lnTo>
                  <a:pt x="412613" y="388457"/>
                </a:lnTo>
                <a:lnTo>
                  <a:pt x="407591" y="375918"/>
                </a:lnTo>
                <a:lnTo>
                  <a:pt x="402062" y="363905"/>
                </a:lnTo>
                <a:lnTo>
                  <a:pt x="396055" y="352549"/>
                </a:lnTo>
                <a:lnTo>
                  <a:pt x="389597" y="341978"/>
                </a:lnTo>
                <a:lnTo>
                  <a:pt x="382715" y="332322"/>
                </a:lnTo>
                <a:lnTo>
                  <a:pt x="375440" y="323711"/>
                </a:lnTo>
                <a:lnTo>
                  <a:pt x="371030" y="319227"/>
                </a:lnTo>
                <a:lnTo>
                  <a:pt x="313531" y="319292"/>
                </a:lnTo>
                <a:lnTo>
                  <a:pt x="301940" y="316837"/>
                </a:lnTo>
                <a:lnTo>
                  <a:pt x="299300" y="315683"/>
                </a:lnTo>
                <a:lnTo>
                  <a:pt x="292755" y="306992"/>
                </a:lnTo>
                <a:lnTo>
                  <a:pt x="287599" y="295812"/>
                </a:lnTo>
                <a:lnTo>
                  <a:pt x="283611" y="282476"/>
                </a:lnTo>
                <a:lnTo>
                  <a:pt x="281597" y="273113"/>
                </a:lnTo>
                <a:lnTo>
                  <a:pt x="289315" y="263674"/>
                </a:lnTo>
                <a:lnTo>
                  <a:pt x="296178" y="253038"/>
                </a:lnTo>
                <a:lnTo>
                  <a:pt x="302010" y="241382"/>
                </a:lnTo>
                <a:lnTo>
                  <a:pt x="306387" y="229666"/>
                </a:lnTo>
                <a:lnTo>
                  <a:pt x="312585" y="226123"/>
                </a:lnTo>
                <a:lnTo>
                  <a:pt x="317017" y="219913"/>
                </a:lnTo>
                <a:lnTo>
                  <a:pt x="320560" y="211924"/>
                </a:lnTo>
                <a:lnTo>
                  <a:pt x="323784" y="201377"/>
                </a:lnTo>
                <a:lnTo>
                  <a:pt x="325174" y="188333"/>
                </a:lnTo>
                <a:lnTo>
                  <a:pt x="324980" y="179120"/>
                </a:lnTo>
                <a:lnTo>
                  <a:pt x="324980" y="174688"/>
                </a:lnTo>
                <a:lnTo>
                  <a:pt x="321436" y="172021"/>
                </a:lnTo>
                <a:lnTo>
                  <a:pt x="318782" y="170256"/>
                </a:lnTo>
                <a:lnTo>
                  <a:pt x="317893" y="169367"/>
                </a:lnTo>
                <a:lnTo>
                  <a:pt x="319390" y="155439"/>
                </a:lnTo>
                <a:lnTo>
                  <a:pt x="319999" y="142398"/>
                </a:lnTo>
                <a:lnTo>
                  <a:pt x="319798" y="130163"/>
                </a:lnTo>
                <a:lnTo>
                  <a:pt x="318866" y="118657"/>
                </a:lnTo>
                <a:lnTo>
                  <a:pt x="318782" y="117932"/>
                </a:lnTo>
                <a:lnTo>
                  <a:pt x="355980" y="117932"/>
                </a:lnTo>
                <a:lnTo>
                  <a:pt x="351177" y="108752"/>
                </a:lnTo>
                <a:lnTo>
                  <a:pt x="339618" y="100789"/>
                </a:lnTo>
                <a:lnTo>
                  <a:pt x="332066" y="97536"/>
                </a:lnTo>
                <a:lnTo>
                  <a:pt x="328850" y="84170"/>
                </a:lnTo>
                <a:lnTo>
                  <a:pt x="324101" y="71416"/>
                </a:lnTo>
                <a:lnTo>
                  <a:pt x="317921" y="59376"/>
                </a:lnTo>
                <a:lnTo>
                  <a:pt x="310414" y="48152"/>
                </a:lnTo>
                <a:lnTo>
                  <a:pt x="301680" y="37847"/>
                </a:lnTo>
                <a:lnTo>
                  <a:pt x="291822" y="28562"/>
                </a:lnTo>
                <a:lnTo>
                  <a:pt x="280943" y="20400"/>
                </a:lnTo>
                <a:lnTo>
                  <a:pt x="269144" y="13462"/>
                </a:lnTo>
                <a:lnTo>
                  <a:pt x="256528" y="7852"/>
                </a:lnTo>
                <a:lnTo>
                  <a:pt x="243197" y="3672"/>
                </a:lnTo>
                <a:lnTo>
                  <a:pt x="229253" y="1023"/>
                </a:lnTo>
                <a:lnTo>
                  <a:pt x="214797" y="7"/>
                </a:lnTo>
                <a:lnTo>
                  <a:pt x="213410" y="0"/>
                </a:lnTo>
                <a:lnTo>
                  <a:pt x="198626" y="874"/>
                </a:lnTo>
                <a:lnTo>
                  <a:pt x="184371" y="3430"/>
                </a:lnTo>
                <a:lnTo>
                  <a:pt x="170753" y="7567"/>
                </a:lnTo>
                <a:lnTo>
                  <a:pt x="157877" y="13186"/>
                </a:lnTo>
                <a:lnTo>
                  <a:pt x="145851" y="20186"/>
                </a:lnTo>
                <a:lnTo>
                  <a:pt x="134781" y="28468"/>
                </a:lnTo>
                <a:lnTo>
                  <a:pt x="124775" y="37931"/>
                </a:lnTo>
                <a:lnTo>
                  <a:pt x="115939" y="48475"/>
                </a:lnTo>
                <a:lnTo>
                  <a:pt x="108379" y="60000"/>
                </a:lnTo>
                <a:lnTo>
                  <a:pt x="102203" y="72406"/>
                </a:lnTo>
                <a:lnTo>
                  <a:pt x="97517" y="85592"/>
                </a:lnTo>
                <a:lnTo>
                  <a:pt x="94429" y="99460"/>
                </a:lnTo>
                <a:lnTo>
                  <a:pt x="93044" y="113908"/>
                </a:lnTo>
                <a:lnTo>
                  <a:pt x="92976" y="117932"/>
                </a:lnTo>
                <a:lnTo>
                  <a:pt x="108915" y="117932"/>
                </a:lnTo>
                <a:lnTo>
                  <a:pt x="108582" y="128544"/>
                </a:lnTo>
                <a:lnTo>
                  <a:pt x="108852" y="140276"/>
                </a:lnTo>
                <a:lnTo>
                  <a:pt x="109724" y="153340"/>
                </a:lnTo>
                <a:lnTo>
                  <a:pt x="111196" y="167950"/>
                </a:lnTo>
                <a:lnTo>
                  <a:pt x="111569" y="171132"/>
                </a:lnTo>
                <a:lnTo>
                  <a:pt x="109804" y="172021"/>
                </a:lnTo>
                <a:lnTo>
                  <a:pt x="106260" y="174688"/>
                </a:lnTo>
                <a:lnTo>
                  <a:pt x="106325" y="193134"/>
                </a:lnTo>
                <a:lnTo>
                  <a:pt x="108313" y="205416"/>
                </a:lnTo>
                <a:lnTo>
                  <a:pt x="110693" y="212813"/>
                </a:lnTo>
                <a:lnTo>
                  <a:pt x="114223" y="220802"/>
                </a:lnTo>
                <a:lnTo>
                  <a:pt x="119545" y="226999"/>
                </a:lnTo>
                <a:lnTo>
                  <a:pt x="125742" y="230555"/>
                </a:lnTo>
                <a:lnTo>
                  <a:pt x="130601" y="242711"/>
                </a:lnTo>
                <a:lnTo>
                  <a:pt x="136424" y="254044"/>
                </a:lnTo>
                <a:lnTo>
                  <a:pt x="143280" y="264624"/>
                </a:lnTo>
                <a:lnTo>
                  <a:pt x="151240" y="274521"/>
                </a:lnTo>
                <a:lnTo>
                  <a:pt x="153187" y="276656"/>
                </a:lnTo>
                <a:lnTo>
                  <a:pt x="149440" y="290312"/>
                </a:lnTo>
                <a:lnTo>
                  <a:pt x="145052" y="302088"/>
                </a:lnTo>
                <a:lnTo>
                  <a:pt x="139903" y="311251"/>
                </a:lnTo>
                <a:lnTo>
                  <a:pt x="130554" y="318693"/>
                </a:lnTo>
                <a:lnTo>
                  <a:pt x="118268" y="321818"/>
                </a:lnTo>
                <a:lnTo>
                  <a:pt x="61099" y="321881"/>
                </a:lnTo>
                <a:lnTo>
                  <a:pt x="51608" y="331228"/>
                </a:lnTo>
                <a:lnTo>
                  <a:pt x="43152" y="341557"/>
                </a:lnTo>
                <a:lnTo>
                  <a:pt x="35670" y="352731"/>
                </a:lnTo>
                <a:lnTo>
                  <a:pt x="29104" y="364612"/>
                </a:lnTo>
                <a:lnTo>
                  <a:pt x="23392" y="377062"/>
                </a:lnTo>
                <a:lnTo>
                  <a:pt x="18475" y="389945"/>
                </a:lnTo>
                <a:lnTo>
                  <a:pt x="14291" y="403122"/>
                </a:lnTo>
                <a:lnTo>
                  <a:pt x="10782" y="416456"/>
                </a:lnTo>
                <a:lnTo>
                  <a:pt x="7887" y="429810"/>
                </a:lnTo>
                <a:lnTo>
                  <a:pt x="5545" y="443046"/>
                </a:lnTo>
                <a:lnTo>
                  <a:pt x="3697" y="456028"/>
                </a:lnTo>
                <a:lnTo>
                  <a:pt x="2283" y="468616"/>
                </a:lnTo>
                <a:lnTo>
                  <a:pt x="512" y="492065"/>
                </a:lnTo>
                <a:lnTo>
                  <a:pt x="0" y="503669"/>
                </a:lnTo>
                <a:lnTo>
                  <a:pt x="9365" y="510601"/>
                </a:lnTo>
                <a:lnTo>
                  <a:pt x="22328" y="516768"/>
                </a:lnTo>
                <a:lnTo>
                  <a:pt x="38504" y="522174"/>
                </a:lnTo>
                <a:lnTo>
                  <a:pt x="57505" y="526828"/>
                </a:lnTo>
                <a:lnTo>
                  <a:pt x="78945" y="530733"/>
                </a:lnTo>
                <a:lnTo>
                  <a:pt x="102438" y="533897"/>
                </a:lnTo>
                <a:lnTo>
                  <a:pt x="127596" y="536325"/>
                </a:lnTo>
                <a:lnTo>
                  <a:pt x="154034" y="538023"/>
                </a:lnTo>
                <a:lnTo>
                  <a:pt x="181364" y="538997"/>
                </a:lnTo>
                <a:lnTo>
                  <a:pt x="209200" y="539254"/>
                </a:lnTo>
                <a:lnTo>
                  <a:pt x="237156" y="538799"/>
                </a:lnTo>
                <a:lnTo>
                  <a:pt x="264845" y="537639"/>
                </a:lnTo>
                <a:lnTo>
                  <a:pt x="291881" y="535778"/>
                </a:lnTo>
                <a:lnTo>
                  <a:pt x="317877" y="533224"/>
                </a:lnTo>
                <a:lnTo>
                  <a:pt x="342446" y="529983"/>
                </a:lnTo>
                <a:lnTo>
                  <a:pt x="365202" y="526059"/>
                </a:lnTo>
                <a:lnTo>
                  <a:pt x="385758" y="52146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809138" y="4701946"/>
            <a:ext cx="633837" cy="725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710065" y="4110784"/>
            <a:ext cx="213804" cy="213791"/>
          </a:xfrm>
          <a:custGeom>
            <a:avLst/>
            <a:gdLst/>
            <a:ahLst/>
            <a:cxnLst/>
            <a:rect l="l" t="t" r="r" b="b"/>
            <a:pathLst>
              <a:path w="213804" h="213791">
                <a:moveTo>
                  <a:pt x="213804" y="106895"/>
                </a:moveTo>
                <a:lnTo>
                  <a:pt x="212943" y="93102"/>
                </a:lnTo>
                <a:lnTo>
                  <a:pt x="210189" y="78956"/>
                </a:lnTo>
                <a:lnTo>
                  <a:pt x="205665" y="65584"/>
                </a:lnTo>
                <a:lnTo>
                  <a:pt x="199499" y="53107"/>
                </a:lnTo>
                <a:lnTo>
                  <a:pt x="191818" y="41646"/>
                </a:lnTo>
                <a:lnTo>
                  <a:pt x="182751" y="31321"/>
                </a:lnTo>
                <a:lnTo>
                  <a:pt x="172424" y="22254"/>
                </a:lnTo>
                <a:lnTo>
                  <a:pt x="160966" y="14564"/>
                </a:lnTo>
                <a:lnTo>
                  <a:pt x="148505" y="8373"/>
                </a:lnTo>
                <a:lnTo>
                  <a:pt x="135167" y="3802"/>
                </a:lnTo>
                <a:lnTo>
                  <a:pt x="121081" y="970"/>
                </a:lnTo>
                <a:lnTo>
                  <a:pt x="106375" y="0"/>
                </a:lnTo>
                <a:lnTo>
                  <a:pt x="93636" y="751"/>
                </a:lnTo>
                <a:lnTo>
                  <a:pt x="79608" y="3381"/>
                </a:lnTo>
                <a:lnTo>
                  <a:pt x="66284" y="7782"/>
                </a:lnTo>
                <a:lnTo>
                  <a:pt x="53795" y="13832"/>
                </a:lnTo>
                <a:lnTo>
                  <a:pt x="42276" y="21409"/>
                </a:lnTo>
                <a:lnTo>
                  <a:pt x="31860" y="30389"/>
                </a:lnTo>
                <a:lnTo>
                  <a:pt x="22681" y="40651"/>
                </a:lnTo>
                <a:lnTo>
                  <a:pt x="14871" y="52072"/>
                </a:lnTo>
                <a:lnTo>
                  <a:pt x="8565" y="64530"/>
                </a:lnTo>
                <a:lnTo>
                  <a:pt x="3895" y="77901"/>
                </a:lnTo>
                <a:lnTo>
                  <a:pt x="996" y="92064"/>
                </a:lnTo>
                <a:lnTo>
                  <a:pt x="0" y="106895"/>
                </a:lnTo>
                <a:lnTo>
                  <a:pt x="763" y="119697"/>
                </a:lnTo>
                <a:lnTo>
                  <a:pt x="3431" y="133795"/>
                </a:lnTo>
                <a:lnTo>
                  <a:pt x="7886" y="147185"/>
                </a:lnTo>
                <a:lnTo>
                  <a:pt x="13994" y="159735"/>
                </a:lnTo>
                <a:lnTo>
                  <a:pt x="21623" y="171310"/>
                </a:lnTo>
                <a:lnTo>
                  <a:pt x="30637" y="181777"/>
                </a:lnTo>
                <a:lnTo>
                  <a:pt x="40905" y="191001"/>
                </a:lnTo>
                <a:lnTo>
                  <a:pt x="52293" y="198848"/>
                </a:lnTo>
                <a:lnTo>
                  <a:pt x="64667" y="205185"/>
                </a:lnTo>
                <a:lnTo>
                  <a:pt x="77895" y="209877"/>
                </a:lnTo>
                <a:lnTo>
                  <a:pt x="91842" y="212790"/>
                </a:lnTo>
                <a:lnTo>
                  <a:pt x="106375" y="213791"/>
                </a:lnTo>
                <a:lnTo>
                  <a:pt x="120116" y="212927"/>
                </a:lnTo>
                <a:lnTo>
                  <a:pt x="134248" y="210164"/>
                </a:lnTo>
                <a:lnTo>
                  <a:pt x="147639" y="205629"/>
                </a:lnTo>
                <a:lnTo>
                  <a:pt x="160163" y="199456"/>
                </a:lnTo>
                <a:lnTo>
                  <a:pt x="171692" y="191775"/>
                </a:lnTo>
                <a:lnTo>
                  <a:pt x="182099" y="182719"/>
                </a:lnTo>
                <a:lnTo>
                  <a:pt x="191254" y="172419"/>
                </a:lnTo>
                <a:lnTo>
                  <a:pt x="199032" y="161009"/>
                </a:lnTo>
                <a:lnTo>
                  <a:pt x="205303" y="148619"/>
                </a:lnTo>
                <a:lnTo>
                  <a:pt x="209941" y="135382"/>
                </a:lnTo>
                <a:lnTo>
                  <a:pt x="212817" y="121430"/>
                </a:lnTo>
                <a:lnTo>
                  <a:pt x="213804" y="1068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741027" y="4809595"/>
            <a:ext cx="213804" cy="213791"/>
          </a:xfrm>
          <a:custGeom>
            <a:avLst/>
            <a:gdLst/>
            <a:ahLst/>
            <a:cxnLst/>
            <a:rect l="l" t="t" r="r" b="b"/>
            <a:pathLst>
              <a:path w="213804" h="213791">
                <a:moveTo>
                  <a:pt x="213804" y="106895"/>
                </a:moveTo>
                <a:lnTo>
                  <a:pt x="212943" y="93102"/>
                </a:lnTo>
                <a:lnTo>
                  <a:pt x="210189" y="78956"/>
                </a:lnTo>
                <a:lnTo>
                  <a:pt x="205665" y="65584"/>
                </a:lnTo>
                <a:lnTo>
                  <a:pt x="199499" y="53107"/>
                </a:lnTo>
                <a:lnTo>
                  <a:pt x="191818" y="41646"/>
                </a:lnTo>
                <a:lnTo>
                  <a:pt x="182751" y="31321"/>
                </a:lnTo>
                <a:lnTo>
                  <a:pt x="172424" y="22254"/>
                </a:lnTo>
                <a:lnTo>
                  <a:pt x="160966" y="14564"/>
                </a:lnTo>
                <a:lnTo>
                  <a:pt x="148505" y="8373"/>
                </a:lnTo>
                <a:lnTo>
                  <a:pt x="135167" y="3802"/>
                </a:lnTo>
                <a:lnTo>
                  <a:pt x="121081" y="970"/>
                </a:lnTo>
                <a:lnTo>
                  <a:pt x="106375" y="0"/>
                </a:lnTo>
                <a:lnTo>
                  <a:pt x="93636" y="751"/>
                </a:lnTo>
                <a:lnTo>
                  <a:pt x="79608" y="3381"/>
                </a:lnTo>
                <a:lnTo>
                  <a:pt x="66284" y="7782"/>
                </a:lnTo>
                <a:lnTo>
                  <a:pt x="53795" y="13832"/>
                </a:lnTo>
                <a:lnTo>
                  <a:pt x="42276" y="21409"/>
                </a:lnTo>
                <a:lnTo>
                  <a:pt x="31860" y="30389"/>
                </a:lnTo>
                <a:lnTo>
                  <a:pt x="22681" y="40651"/>
                </a:lnTo>
                <a:lnTo>
                  <a:pt x="14871" y="52072"/>
                </a:lnTo>
                <a:lnTo>
                  <a:pt x="8565" y="64530"/>
                </a:lnTo>
                <a:lnTo>
                  <a:pt x="3895" y="77901"/>
                </a:lnTo>
                <a:lnTo>
                  <a:pt x="996" y="92064"/>
                </a:lnTo>
                <a:lnTo>
                  <a:pt x="0" y="106895"/>
                </a:lnTo>
                <a:lnTo>
                  <a:pt x="763" y="119697"/>
                </a:lnTo>
                <a:lnTo>
                  <a:pt x="3431" y="133795"/>
                </a:lnTo>
                <a:lnTo>
                  <a:pt x="7886" y="147185"/>
                </a:lnTo>
                <a:lnTo>
                  <a:pt x="13994" y="159735"/>
                </a:lnTo>
                <a:lnTo>
                  <a:pt x="21623" y="171310"/>
                </a:lnTo>
                <a:lnTo>
                  <a:pt x="30637" y="181777"/>
                </a:lnTo>
                <a:lnTo>
                  <a:pt x="40905" y="191001"/>
                </a:lnTo>
                <a:lnTo>
                  <a:pt x="52293" y="198848"/>
                </a:lnTo>
                <a:lnTo>
                  <a:pt x="64667" y="205185"/>
                </a:lnTo>
                <a:lnTo>
                  <a:pt x="77895" y="209877"/>
                </a:lnTo>
                <a:lnTo>
                  <a:pt x="91842" y="212790"/>
                </a:lnTo>
                <a:lnTo>
                  <a:pt x="106375" y="213791"/>
                </a:lnTo>
                <a:lnTo>
                  <a:pt x="120116" y="212927"/>
                </a:lnTo>
                <a:lnTo>
                  <a:pt x="134248" y="210164"/>
                </a:lnTo>
                <a:lnTo>
                  <a:pt x="147639" y="205629"/>
                </a:lnTo>
                <a:lnTo>
                  <a:pt x="160163" y="199456"/>
                </a:lnTo>
                <a:lnTo>
                  <a:pt x="171692" y="191775"/>
                </a:lnTo>
                <a:lnTo>
                  <a:pt x="182099" y="182719"/>
                </a:lnTo>
                <a:lnTo>
                  <a:pt x="191254" y="172419"/>
                </a:lnTo>
                <a:lnTo>
                  <a:pt x="199032" y="161009"/>
                </a:lnTo>
                <a:lnTo>
                  <a:pt x="205303" y="148619"/>
                </a:lnTo>
                <a:lnTo>
                  <a:pt x="209941" y="135382"/>
                </a:lnTo>
                <a:lnTo>
                  <a:pt x="212817" y="121430"/>
                </a:lnTo>
                <a:lnTo>
                  <a:pt x="213804" y="1068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741027" y="5452634"/>
            <a:ext cx="213804" cy="213791"/>
          </a:xfrm>
          <a:custGeom>
            <a:avLst/>
            <a:gdLst/>
            <a:ahLst/>
            <a:cxnLst/>
            <a:rect l="l" t="t" r="r" b="b"/>
            <a:pathLst>
              <a:path w="213804" h="213791">
                <a:moveTo>
                  <a:pt x="213804" y="106895"/>
                </a:moveTo>
                <a:lnTo>
                  <a:pt x="212943" y="93102"/>
                </a:lnTo>
                <a:lnTo>
                  <a:pt x="210189" y="78956"/>
                </a:lnTo>
                <a:lnTo>
                  <a:pt x="205665" y="65584"/>
                </a:lnTo>
                <a:lnTo>
                  <a:pt x="199499" y="53107"/>
                </a:lnTo>
                <a:lnTo>
                  <a:pt x="191818" y="41646"/>
                </a:lnTo>
                <a:lnTo>
                  <a:pt x="182751" y="31321"/>
                </a:lnTo>
                <a:lnTo>
                  <a:pt x="172424" y="22254"/>
                </a:lnTo>
                <a:lnTo>
                  <a:pt x="160966" y="14564"/>
                </a:lnTo>
                <a:lnTo>
                  <a:pt x="148505" y="8373"/>
                </a:lnTo>
                <a:lnTo>
                  <a:pt x="135167" y="3802"/>
                </a:lnTo>
                <a:lnTo>
                  <a:pt x="121081" y="970"/>
                </a:lnTo>
                <a:lnTo>
                  <a:pt x="106375" y="0"/>
                </a:lnTo>
                <a:lnTo>
                  <a:pt x="93636" y="751"/>
                </a:lnTo>
                <a:lnTo>
                  <a:pt x="79608" y="3381"/>
                </a:lnTo>
                <a:lnTo>
                  <a:pt x="66284" y="7782"/>
                </a:lnTo>
                <a:lnTo>
                  <a:pt x="53795" y="13832"/>
                </a:lnTo>
                <a:lnTo>
                  <a:pt x="42276" y="21409"/>
                </a:lnTo>
                <a:lnTo>
                  <a:pt x="31860" y="30389"/>
                </a:lnTo>
                <a:lnTo>
                  <a:pt x="22681" y="40651"/>
                </a:lnTo>
                <a:lnTo>
                  <a:pt x="14871" y="52072"/>
                </a:lnTo>
                <a:lnTo>
                  <a:pt x="8565" y="64530"/>
                </a:lnTo>
                <a:lnTo>
                  <a:pt x="3895" y="77901"/>
                </a:lnTo>
                <a:lnTo>
                  <a:pt x="996" y="92064"/>
                </a:lnTo>
                <a:lnTo>
                  <a:pt x="0" y="106895"/>
                </a:lnTo>
                <a:lnTo>
                  <a:pt x="763" y="119697"/>
                </a:lnTo>
                <a:lnTo>
                  <a:pt x="3431" y="133795"/>
                </a:lnTo>
                <a:lnTo>
                  <a:pt x="7886" y="147185"/>
                </a:lnTo>
                <a:lnTo>
                  <a:pt x="13994" y="159735"/>
                </a:lnTo>
                <a:lnTo>
                  <a:pt x="21623" y="171310"/>
                </a:lnTo>
                <a:lnTo>
                  <a:pt x="30637" y="181777"/>
                </a:lnTo>
                <a:lnTo>
                  <a:pt x="40905" y="191001"/>
                </a:lnTo>
                <a:lnTo>
                  <a:pt x="52293" y="198848"/>
                </a:lnTo>
                <a:lnTo>
                  <a:pt x="64667" y="205185"/>
                </a:lnTo>
                <a:lnTo>
                  <a:pt x="77895" y="209877"/>
                </a:lnTo>
                <a:lnTo>
                  <a:pt x="91842" y="212790"/>
                </a:lnTo>
                <a:lnTo>
                  <a:pt x="106375" y="213791"/>
                </a:lnTo>
                <a:lnTo>
                  <a:pt x="120116" y="212927"/>
                </a:lnTo>
                <a:lnTo>
                  <a:pt x="134248" y="210164"/>
                </a:lnTo>
                <a:lnTo>
                  <a:pt x="147639" y="205629"/>
                </a:lnTo>
                <a:lnTo>
                  <a:pt x="160163" y="199456"/>
                </a:lnTo>
                <a:lnTo>
                  <a:pt x="171692" y="191775"/>
                </a:lnTo>
                <a:lnTo>
                  <a:pt x="182099" y="182719"/>
                </a:lnTo>
                <a:lnTo>
                  <a:pt x="191254" y="172419"/>
                </a:lnTo>
                <a:lnTo>
                  <a:pt x="199032" y="161009"/>
                </a:lnTo>
                <a:lnTo>
                  <a:pt x="205303" y="148619"/>
                </a:lnTo>
                <a:lnTo>
                  <a:pt x="209941" y="135382"/>
                </a:lnTo>
                <a:lnTo>
                  <a:pt x="212817" y="121430"/>
                </a:lnTo>
                <a:lnTo>
                  <a:pt x="213804" y="1068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493045" y="4197523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332037" y="4452938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5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306637" y="4425950"/>
            <a:ext cx="52387" cy="53975"/>
          </a:xfrm>
          <a:custGeom>
            <a:avLst/>
            <a:gdLst/>
            <a:ahLst/>
            <a:cxnLst/>
            <a:rect l="l" t="t" r="r" b="b"/>
            <a:pathLst>
              <a:path w="52387" h="53975">
                <a:moveTo>
                  <a:pt x="0" y="26987"/>
                </a:moveTo>
                <a:lnTo>
                  <a:pt x="3777" y="40937"/>
                </a:lnTo>
                <a:lnTo>
                  <a:pt x="13497" y="50555"/>
                </a:lnTo>
                <a:lnTo>
                  <a:pt x="26187" y="53975"/>
                </a:lnTo>
                <a:lnTo>
                  <a:pt x="39728" y="50286"/>
                </a:lnTo>
                <a:lnTo>
                  <a:pt x="49065" y="40468"/>
                </a:lnTo>
                <a:lnTo>
                  <a:pt x="52387" y="26987"/>
                </a:lnTo>
                <a:lnTo>
                  <a:pt x="48806" y="13440"/>
                </a:lnTo>
                <a:lnTo>
                  <a:pt x="39275" y="3614"/>
                </a:lnTo>
                <a:lnTo>
                  <a:pt x="26187" y="0"/>
                </a:lnTo>
                <a:lnTo>
                  <a:pt x="13036" y="3894"/>
                </a:lnTo>
                <a:lnTo>
                  <a:pt x="3502" y="13912"/>
                </a:lnTo>
                <a:lnTo>
                  <a:pt x="0" y="2698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480230" y="5550733"/>
            <a:ext cx="813592" cy="455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332038" y="5748338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5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06638" y="5721343"/>
            <a:ext cx="52387" cy="52400"/>
          </a:xfrm>
          <a:custGeom>
            <a:avLst/>
            <a:gdLst/>
            <a:ahLst/>
            <a:cxnLst/>
            <a:rect l="l" t="t" r="r" b="b"/>
            <a:pathLst>
              <a:path w="52387" h="52400">
                <a:moveTo>
                  <a:pt x="0" y="26200"/>
                </a:moveTo>
                <a:lnTo>
                  <a:pt x="3886" y="39921"/>
                </a:lnTo>
                <a:lnTo>
                  <a:pt x="13858" y="49279"/>
                </a:lnTo>
                <a:lnTo>
                  <a:pt x="26187" y="52400"/>
                </a:lnTo>
                <a:lnTo>
                  <a:pt x="39905" y="48715"/>
                </a:lnTo>
                <a:lnTo>
                  <a:pt x="49263" y="38926"/>
                </a:lnTo>
                <a:lnTo>
                  <a:pt x="52387" y="26200"/>
                </a:lnTo>
                <a:lnTo>
                  <a:pt x="48702" y="12870"/>
                </a:lnTo>
                <a:lnTo>
                  <a:pt x="38913" y="3302"/>
                </a:lnTo>
                <a:lnTo>
                  <a:pt x="26187" y="0"/>
                </a:lnTo>
                <a:lnTo>
                  <a:pt x="12858" y="3889"/>
                </a:lnTo>
                <a:lnTo>
                  <a:pt x="3296" y="13868"/>
                </a:lnTo>
                <a:lnTo>
                  <a:pt x="0" y="262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616200" y="5102225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75" y="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84488" y="5075245"/>
            <a:ext cx="53975" cy="52374"/>
          </a:xfrm>
          <a:custGeom>
            <a:avLst/>
            <a:gdLst/>
            <a:ahLst/>
            <a:cxnLst/>
            <a:rect l="l" t="t" r="r" b="b"/>
            <a:pathLst>
              <a:path w="53975" h="52374">
                <a:moveTo>
                  <a:pt x="53975" y="26187"/>
                </a:moveTo>
                <a:lnTo>
                  <a:pt x="50284" y="13036"/>
                </a:lnTo>
                <a:lnTo>
                  <a:pt x="40462" y="3502"/>
                </a:lnTo>
                <a:lnTo>
                  <a:pt x="26987" y="0"/>
                </a:lnTo>
                <a:lnTo>
                  <a:pt x="13437" y="3777"/>
                </a:lnTo>
                <a:lnTo>
                  <a:pt x="3611" y="13497"/>
                </a:lnTo>
                <a:lnTo>
                  <a:pt x="0" y="26187"/>
                </a:lnTo>
                <a:lnTo>
                  <a:pt x="3894" y="39728"/>
                </a:lnTo>
                <a:lnTo>
                  <a:pt x="13912" y="49058"/>
                </a:lnTo>
                <a:lnTo>
                  <a:pt x="26987" y="52374"/>
                </a:lnTo>
                <a:lnTo>
                  <a:pt x="40937" y="48796"/>
                </a:lnTo>
                <a:lnTo>
                  <a:pt x="50555" y="39267"/>
                </a:lnTo>
                <a:lnTo>
                  <a:pt x="53975" y="2618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20963" y="4445000"/>
            <a:ext cx="0" cy="1314450"/>
          </a:xfrm>
          <a:custGeom>
            <a:avLst/>
            <a:gdLst/>
            <a:ahLst/>
            <a:cxnLst/>
            <a:rect l="l" t="t" r="r" b="b"/>
            <a:pathLst>
              <a:path h="1314450">
                <a:moveTo>
                  <a:pt x="0" y="0"/>
                </a:moveTo>
                <a:lnTo>
                  <a:pt x="0" y="1314450"/>
                </a:lnTo>
              </a:path>
            </a:pathLst>
          </a:custGeom>
          <a:ln w="13970">
            <a:solidFill>
              <a:srgbClr val="2C369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60436" y="4122405"/>
            <a:ext cx="428085" cy="492182"/>
          </a:xfrm>
          <a:custGeom>
            <a:avLst/>
            <a:gdLst/>
            <a:ahLst/>
            <a:cxnLst/>
            <a:rect l="l" t="t" r="r" b="b"/>
            <a:pathLst>
              <a:path w="428085" h="492182">
                <a:moveTo>
                  <a:pt x="315172" y="126225"/>
                </a:moveTo>
                <a:lnTo>
                  <a:pt x="316837" y="109612"/>
                </a:lnTo>
                <a:lnTo>
                  <a:pt x="317265" y="94273"/>
                </a:lnTo>
                <a:lnTo>
                  <a:pt x="316458" y="80187"/>
                </a:lnTo>
                <a:lnTo>
                  <a:pt x="314415" y="67332"/>
                </a:lnTo>
                <a:lnTo>
                  <a:pt x="311136" y="55686"/>
                </a:lnTo>
                <a:lnTo>
                  <a:pt x="306621" y="45229"/>
                </a:lnTo>
                <a:lnTo>
                  <a:pt x="300870" y="35939"/>
                </a:lnTo>
                <a:lnTo>
                  <a:pt x="293883" y="27795"/>
                </a:lnTo>
                <a:lnTo>
                  <a:pt x="285661" y="20776"/>
                </a:lnTo>
                <a:lnTo>
                  <a:pt x="277701" y="15656"/>
                </a:lnTo>
                <a:lnTo>
                  <a:pt x="267048" y="10397"/>
                </a:lnTo>
                <a:lnTo>
                  <a:pt x="255494" y="6191"/>
                </a:lnTo>
                <a:lnTo>
                  <a:pt x="243239" y="3050"/>
                </a:lnTo>
                <a:lnTo>
                  <a:pt x="230482" y="982"/>
                </a:lnTo>
                <a:lnTo>
                  <a:pt x="217424" y="0"/>
                </a:lnTo>
                <a:lnTo>
                  <a:pt x="204264" y="111"/>
                </a:lnTo>
                <a:lnTo>
                  <a:pt x="191203" y="1327"/>
                </a:lnTo>
                <a:lnTo>
                  <a:pt x="178441" y="3658"/>
                </a:lnTo>
                <a:lnTo>
                  <a:pt x="166177" y="7114"/>
                </a:lnTo>
                <a:lnTo>
                  <a:pt x="154612" y="11705"/>
                </a:lnTo>
                <a:lnTo>
                  <a:pt x="143946" y="17441"/>
                </a:lnTo>
                <a:lnTo>
                  <a:pt x="134378" y="24332"/>
                </a:lnTo>
                <a:lnTo>
                  <a:pt x="128290" y="29802"/>
                </a:lnTo>
                <a:lnTo>
                  <a:pt x="121490" y="37581"/>
                </a:lnTo>
                <a:lnTo>
                  <a:pt x="116040" y="46221"/>
                </a:lnTo>
                <a:lnTo>
                  <a:pt x="111916" y="55936"/>
                </a:lnTo>
                <a:lnTo>
                  <a:pt x="109094" y="66940"/>
                </a:lnTo>
                <a:lnTo>
                  <a:pt x="107549" y="79448"/>
                </a:lnTo>
                <a:lnTo>
                  <a:pt x="107260" y="93672"/>
                </a:lnTo>
                <a:lnTo>
                  <a:pt x="108201" y="109828"/>
                </a:lnTo>
                <a:lnTo>
                  <a:pt x="110350" y="128129"/>
                </a:lnTo>
                <a:lnTo>
                  <a:pt x="108572" y="129018"/>
                </a:lnTo>
                <a:lnTo>
                  <a:pt x="105016" y="131672"/>
                </a:lnTo>
                <a:lnTo>
                  <a:pt x="105016" y="136104"/>
                </a:lnTo>
                <a:lnTo>
                  <a:pt x="105235" y="145960"/>
                </a:lnTo>
                <a:lnTo>
                  <a:pt x="106728" y="158858"/>
                </a:lnTo>
                <a:lnTo>
                  <a:pt x="110350" y="169823"/>
                </a:lnTo>
                <a:lnTo>
                  <a:pt x="113017" y="177799"/>
                </a:lnTo>
                <a:lnTo>
                  <a:pt x="118364" y="183133"/>
                </a:lnTo>
                <a:lnTo>
                  <a:pt x="124587" y="186676"/>
                </a:lnTo>
                <a:lnTo>
                  <a:pt x="125480" y="189155"/>
                </a:lnTo>
                <a:lnTo>
                  <a:pt x="130568" y="201376"/>
                </a:lnTo>
                <a:lnTo>
                  <a:pt x="136563" y="212820"/>
                </a:lnTo>
                <a:lnTo>
                  <a:pt x="143467" y="223343"/>
                </a:lnTo>
                <a:lnTo>
                  <a:pt x="151282" y="232802"/>
                </a:lnTo>
                <a:lnTo>
                  <a:pt x="148497" y="244198"/>
                </a:lnTo>
                <a:lnTo>
                  <a:pt x="144114" y="256550"/>
                </a:lnTo>
                <a:lnTo>
                  <a:pt x="138823" y="266521"/>
                </a:lnTo>
                <a:lnTo>
                  <a:pt x="132146" y="272630"/>
                </a:lnTo>
                <a:lnTo>
                  <a:pt x="120873" y="276995"/>
                </a:lnTo>
                <a:lnTo>
                  <a:pt x="106794" y="277163"/>
                </a:lnTo>
                <a:lnTo>
                  <a:pt x="60515" y="277163"/>
                </a:lnTo>
                <a:lnTo>
                  <a:pt x="51414" y="286030"/>
                </a:lnTo>
                <a:lnTo>
                  <a:pt x="35400" y="307357"/>
                </a:lnTo>
                <a:lnTo>
                  <a:pt x="23020" y="331594"/>
                </a:lnTo>
                <a:lnTo>
                  <a:pt x="13827" y="357621"/>
                </a:lnTo>
                <a:lnTo>
                  <a:pt x="7375" y="384320"/>
                </a:lnTo>
                <a:lnTo>
                  <a:pt x="3218" y="410571"/>
                </a:lnTo>
                <a:lnTo>
                  <a:pt x="908" y="435254"/>
                </a:lnTo>
                <a:lnTo>
                  <a:pt x="0" y="457249"/>
                </a:lnTo>
                <a:lnTo>
                  <a:pt x="9260" y="464057"/>
                </a:lnTo>
                <a:lnTo>
                  <a:pt x="38135" y="475421"/>
                </a:lnTo>
                <a:lnTo>
                  <a:pt x="56982" y="479989"/>
                </a:lnTo>
                <a:lnTo>
                  <a:pt x="78256" y="483822"/>
                </a:lnTo>
                <a:lnTo>
                  <a:pt x="101572" y="486928"/>
                </a:lnTo>
                <a:lnTo>
                  <a:pt x="126546" y="489310"/>
                </a:lnTo>
                <a:lnTo>
                  <a:pt x="152794" y="490976"/>
                </a:lnTo>
                <a:lnTo>
                  <a:pt x="179930" y="491932"/>
                </a:lnTo>
                <a:lnTo>
                  <a:pt x="207571" y="492182"/>
                </a:lnTo>
                <a:lnTo>
                  <a:pt x="235333" y="491734"/>
                </a:lnTo>
                <a:lnTo>
                  <a:pt x="262830" y="490594"/>
                </a:lnTo>
                <a:lnTo>
                  <a:pt x="289679" y="488767"/>
                </a:lnTo>
                <a:lnTo>
                  <a:pt x="315494" y="486259"/>
                </a:lnTo>
                <a:lnTo>
                  <a:pt x="339892" y="483076"/>
                </a:lnTo>
                <a:lnTo>
                  <a:pt x="362488" y="479224"/>
                </a:lnTo>
                <a:lnTo>
                  <a:pt x="382898" y="474710"/>
                </a:lnTo>
                <a:lnTo>
                  <a:pt x="400736" y="469539"/>
                </a:lnTo>
                <a:lnTo>
                  <a:pt x="415620" y="463716"/>
                </a:lnTo>
                <a:lnTo>
                  <a:pt x="427621" y="452216"/>
                </a:lnTo>
                <a:lnTo>
                  <a:pt x="428085" y="440383"/>
                </a:lnTo>
                <a:lnTo>
                  <a:pt x="427787" y="427996"/>
                </a:lnTo>
                <a:lnTo>
                  <a:pt x="425026" y="402071"/>
                </a:lnTo>
                <a:lnTo>
                  <a:pt x="419584" y="375459"/>
                </a:lnTo>
                <a:lnTo>
                  <a:pt x="411702" y="349179"/>
                </a:lnTo>
                <a:lnTo>
                  <a:pt x="401626" y="324247"/>
                </a:lnTo>
                <a:lnTo>
                  <a:pt x="389597" y="301682"/>
                </a:lnTo>
                <a:lnTo>
                  <a:pt x="375860" y="282500"/>
                </a:lnTo>
                <a:lnTo>
                  <a:pt x="368427" y="274496"/>
                </a:lnTo>
                <a:lnTo>
                  <a:pt x="363539" y="274525"/>
                </a:lnTo>
                <a:lnTo>
                  <a:pt x="350456" y="274817"/>
                </a:lnTo>
                <a:lnTo>
                  <a:pt x="337843" y="275196"/>
                </a:lnTo>
                <a:lnTo>
                  <a:pt x="325704" y="275385"/>
                </a:lnTo>
                <a:lnTo>
                  <a:pt x="320150" y="275610"/>
                </a:lnTo>
                <a:lnTo>
                  <a:pt x="306814" y="274435"/>
                </a:lnTo>
                <a:lnTo>
                  <a:pt x="296341" y="270953"/>
                </a:lnTo>
                <a:lnTo>
                  <a:pt x="292845" y="266508"/>
                </a:lnTo>
                <a:lnTo>
                  <a:pt x="287323" y="256414"/>
                </a:lnTo>
                <a:lnTo>
                  <a:pt x="282894" y="243957"/>
                </a:lnTo>
                <a:lnTo>
                  <a:pt x="279438" y="229259"/>
                </a:lnTo>
                <a:lnTo>
                  <a:pt x="286120" y="221130"/>
                </a:lnTo>
                <a:lnTo>
                  <a:pt x="292981" y="210470"/>
                </a:lnTo>
                <a:lnTo>
                  <a:pt x="298762" y="198891"/>
                </a:lnTo>
                <a:lnTo>
                  <a:pt x="303466" y="186676"/>
                </a:lnTo>
                <a:lnTo>
                  <a:pt x="309689" y="183133"/>
                </a:lnTo>
                <a:lnTo>
                  <a:pt x="315036" y="176922"/>
                </a:lnTo>
                <a:lnTo>
                  <a:pt x="317703" y="168934"/>
                </a:lnTo>
                <a:lnTo>
                  <a:pt x="319942" y="162229"/>
                </a:lnTo>
                <a:lnTo>
                  <a:pt x="322054" y="150174"/>
                </a:lnTo>
                <a:lnTo>
                  <a:pt x="322148" y="131672"/>
                </a:lnTo>
                <a:lnTo>
                  <a:pt x="319481" y="129018"/>
                </a:lnTo>
                <a:lnTo>
                  <a:pt x="315172" y="12622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420813" y="4173538"/>
            <a:ext cx="158750" cy="157162"/>
          </a:xfrm>
          <a:custGeom>
            <a:avLst/>
            <a:gdLst/>
            <a:ahLst/>
            <a:cxnLst/>
            <a:rect l="l" t="t" r="r" b="b"/>
            <a:pathLst>
              <a:path w="158750" h="157162">
                <a:moveTo>
                  <a:pt x="158750" y="79019"/>
                </a:moveTo>
                <a:lnTo>
                  <a:pt x="157804" y="66714"/>
                </a:lnTo>
                <a:lnTo>
                  <a:pt x="154365" y="52943"/>
                </a:lnTo>
                <a:lnTo>
                  <a:pt x="148630" y="40267"/>
                </a:lnTo>
                <a:lnTo>
                  <a:pt x="140830" y="28914"/>
                </a:lnTo>
                <a:lnTo>
                  <a:pt x="131196" y="19114"/>
                </a:lnTo>
                <a:lnTo>
                  <a:pt x="119959" y="11094"/>
                </a:lnTo>
                <a:lnTo>
                  <a:pt x="107348" y="5083"/>
                </a:lnTo>
                <a:lnTo>
                  <a:pt x="93595" y="1308"/>
                </a:lnTo>
                <a:lnTo>
                  <a:pt x="78930" y="0"/>
                </a:lnTo>
                <a:lnTo>
                  <a:pt x="67370" y="839"/>
                </a:lnTo>
                <a:lnTo>
                  <a:pt x="53560" y="4161"/>
                </a:lnTo>
                <a:lnTo>
                  <a:pt x="40805" y="9791"/>
                </a:lnTo>
                <a:lnTo>
                  <a:pt x="29347" y="17495"/>
                </a:lnTo>
                <a:lnTo>
                  <a:pt x="19428" y="27043"/>
                </a:lnTo>
                <a:lnTo>
                  <a:pt x="11292" y="38201"/>
                </a:lnTo>
                <a:lnTo>
                  <a:pt x="5180" y="50738"/>
                </a:lnTo>
                <a:lnTo>
                  <a:pt x="1335" y="64422"/>
                </a:lnTo>
                <a:lnTo>
                  <a:pt x="0" y="79019"/>
                </a:lnTo>
                <a:lnTo>
                  <a:pt x="756" y="89834"/>
                </a:lnTo>
                <a:lnTo>
                  <a:pt x="4020" y="103622"/>
                </a:lnTo>
                <a:lnTo>
                  <a:pt x="9637" y="116362"/>
                </a:lnTo>
                <a:lnTo>
                  <a:pt x="17360" y="127812"/>
                </a:lnTo>
                <a:lnTo>
                  <a:pt x="26941" y="137727"/>
                </a:lnTo>
                <a:lnTo>
                  <a:pt x="38136" y="145864"/>
                </a:lnTo>
                <a:lnTo>
                  <a:pt x="50696" y="151978"/>
                </a:lnTo>
                <a:lnTo>
                  <a:pt x="64377" y="155825"/>
                </a:lnTo>
                <a:lnTo>
                  <a:pt x="78930" y="157162"/>
                </a:lnTo>
                <a:lnTo>
                  <a:pt x="90725" y="156320"/>
                </a:lnTo>
                <a:lnTo>
                  <a:pt x="104753" y="153003"/>
                </a:lnTo>
                <a:lnTo>
                  <a:pt x="117672" y="147394"/>
                </a:lnTo>
                <a:lnTo>
                  <a:pt x="129246" y="139731"/>
                </a:lnTo>
                <a:lnTo>
                  <a:pt x="139242" y="130255"/>
                </a:lnTo>
                <a:lnTo>
                  <a:pt x="147425" y="119206"/>
                </a:lnTo>
                <a:lnTo>
                  <a:pt x="153560" y="106824"/>
                </a:lnTo>
                <a:lnTo>
                  <a:pt x="157413" y="93348"/>
                </a:lnTo>
                <a:lnTo>
                  <a:pt x="158750" y="79019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420813" y="5494338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158750" h="158750">
                <a:moveTo>
                  <a:pt x="158750" y="79375"/>
                </a:moveTo>
                <a:lnTo>
                  <a:pt x="157764" y="66970"/>
                </a:lnTo>
                <a:lnTo>
                  <a:pt x="154292" y="53321"/>
                </a:lnTo>
                <a:lnTo>
                  <a:pt x="148539" y="40679"/>
                </a:lnTo>
                <a:lnTo>
                  <a:pt x="140733" y="29293"/>
                </a:lnTo>
                <a:lnTo>
                  <a:pt x="131103" y="19416"/>
                </a:lnTo>
                <a:lnTo>
                  <a:pt x="119879" y="11297"/>
                </a:lnTo>
                <a:lnTo>
                  <a:pt x="107289" y="5188"/>
                </a:lnTo>
                <a:lnTo>
                  <a:pt x="93563" y="1338"/>
                </a:lnTo>
                <a:lnTo>
                  <a:pt x="78930" y="0"/>
                </a:lnTo>
                <a:lnTo>
                  <a:pt x="67114" y="902"/>
                </a:lnTo>
                <a:lnTo>
                  <a:pt x="53350" y="4341"/>
                </a:lnTo>
                <a:lnTo>
                  <a:pt x="40641" y="10110"/>
                </a:lnTo>
                <a:lnTo>
                  <a:pt x="29226" y="17953"/>
                </a:lnTo>
                <a:lnTo>
                  <a:pt x="19347" y="27617"/>
                </a:lnTo>
                <a:lnTo>
                  <a:pt x="11244" y="38846"/>
                </a:lnTo>
                <a:lnTo>
                  <a:pt x="5157" y="51385"/>
                </a:lnTo>
                <a:lnTo>
                  <a:pt x="1329" y="64980"/>
                </a:lnTo>
                <a:lnTo>
                  <a:pt x="0" y="79375"/>
                </a:lnTo>
                <a:lnTo>
                  <a:pt x="886" y="91346"/>
                </a:lnTo>
                <a:lnTo>
                  <a:pt x="4268" y="105250"/>
                </a:lnTo>
                <a:lnTo>
                  <a:pt x="9952" y="118052"/>
                </a:lnTo>
                <a:lnTo>
                  <a:pt x="17699" y="129521"/>
                </a:lnTo>
                <a:lnTo>
                  <a:pt x="27266" y="139425"/>
                </a:lnTo>
                <a:lnTo>
                  <a:pt x="38414" y="147532"/>
                </a:lnTo>
                <a:lnTo>
                  <a:pt x="50901" y="153609"/>
                </a:lnTo>
                <a:lnTo>
                  <a:pt x="64487" y="157426"/>
                </a:lnTo>
                <a:lnTo>
                  <a:pt x="78930" y="158750"/>
                </a:lnTo>
                <a:lnTo>
                  <a:pt x="91616" y="157769"/>
                </a:lnTo>
                <a:lnTo>
                  <a:pt x="105479" y="154317"/>
                </a:lnTo>
                <a:lnTo>
                  <a:pt x="118237" y="148594"/>
                </a:lnTo>
                <a:lnTo>
                  <a:pt x="129661" y="140831"/>
                </a:lnTo>
                <a:lnTo>
                  <a:pt x="139522" y="131254"/>
                </a:lnTo>
                <a:lnTo>
                  <a:pt x="147590" y="120092"/>
                </a:lnTo>
                <a:lnTo>
                  <a:pt x="153637" y="107573"/>
                </a:lnTo>
                <a:lnTo>
                  <a:pt x="157433" y="93924"/>
                </a:lnTo>
                <a:lnTo>
                  <a:pt x="158750" y="79375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60441" y="5443656"/>
            <a:ext cx="426509" cy="491980"/>
          </a:xfrm>
          <a:custGeom>
            <a:avLst/>
            <a:gdLst/>
            <a:ahLst/>
            <a:cxnLst/>
            <a:rect l="l" t="t" r="r" b="b"/>
            <a:pathLst>
              <a:path w="426509" h="491980">
                <a:moveTo>
                  <a:pt x="277913" y="489396"/>
                </a:moveTo>
                <a:lnTo>
                  <a:pt x="290972" y="488390"/>
                </a:lnTo>
                <a:lnTo>
                  <a:pt x="303783" y="487222"/>
                </a:lnTo>
                <a:lnTo>
                  <a:pt x="316302" y="485892"/>
                </a:lnTo>
                <a:lnTo>
                  <a:pt x="328484" y="484401"/>
                </a:lnTo>
                <a:lnTo>
                  <a:pt x="340283" y="482750"/>
                </a:lnTo>
                <a:lnTo>
                  <a:pt x="358051" y="449920"/>
                </a:lnTo>
                <a:lnTo>
                  <a:pt x="366941" y="478317"/>
                </a:lnTo>
                <a:lnTo>
                  <a:pt x="380801" y="474841"/>
                </a:lnTo>
                <a:lnTo>
                  <a:pt x="394698" y="470908"/>
                </a:lnTo>
                <a:lnTo>
                  <a:pt x="406972" y="466716"/>
                </a:lnTo>
                <a:lnTo>
                  <a:pt x="417355" y="462132"/>
                </a:lnTo>
                <a:lnTo>
                  <a:pt x="425577" y="457019"/>
                </a:lnTo>
                <a:lnTo>
                  <a:pt x="426509" y="441103"/>
                </a:lnTo>
                <a:lnTo>
                  <a:pt x="426305" y="428679"/>
                </a:lnTo>
                <a:lnTo>
                  <a:pt x="425376" y="415818"/>
                </a:lnTo>
                <a:lnTo>
                  <a:pt x="423750" y="402652"/>
                </a:lnTo>
                <a:lnTo>
                  <a:pt x="421453" y="389311"/>
                </a:lnTo>
                <a:lnTo>
                  <a:pt x="418516" y="375925"/>
                </a:lnTo>
                <a:lnTo>
                  <a:pt x="414965" y="362626"/>
                </a:lnTo>
                <a:lnTo>
                  <a:pt x="410828" y="349545"/>
                </a:lnTo>
                <a:lnTo>
                  <a:pt x="406134" y="336812"/>
                </a:lnTo>
                <a:lnTo>
                  <a:pt x="400911" y="324559"/>
                </a:lnTo>
                <a:lnTo>
                  <a:pt x="395186" y="312917"/>
                </a:lnTo>
                <a:lnTo>
                  <a:pt x="388987" y="302015"/>
                </a:lnTo>
                <a:lnTo>
                  <a:pt x="382343" y="291986"/>
                </a:lnTo>
                <a:lnTo>
                  <a:pt x="375281" y="282959"/>
                </a:lnTo>
                <a:lnTo>
                  <a:pt x="367830" y="275066"/>
                </a:lnTo>
                <a:lnTo>
                  <a:pt x="324294" y="275066"/>
                </a:lnTo>
                <a:lnTo>
                  <a:pt x="319969" y="275316"/>
                </a:lnTo>
                <a:lnTo>
                  <a:pt x="306613" y="274559"/>
                </a:lnTo>
                <a:lnTo>
                  <a:pt x="295859" y="270634"/>
                </a:lnTo>
                <a:lnTo>
                  <a:pt x="246100" y="384236"/>
                </a:lnTo>
                <a:lnTo>
                  <a:pt x="232778" y="311465"/>
                </a:lnTo>
                <a:lnTo>
                  <a:pt x="242557" y="307020"/>
                </a:lnTo>
                <a:lnTo>
                  <a:pt x="242557" y="296364"/>
                </a:lnTo>
                <a:lnTo>
                  <a:pt x="200787" y="296364"/>
                </a:lnTo>
                <a:lnTo>
                  <a:pt x="200787" y="307020"/>
                </a:lnTo>
                <a:lnTo>
                  <a:pt x="210566" y="311465"/>
                </a:lnTo>
                <a:lnTo>
                  <a:pt x="196354" y="387792"/>
                </a:lnTo>
                <a:lnTo>
                  <a:pt x="138595" y="266189"/>
                </a:lnTo>
                <a:lnTo>
                  <a:pt x="131951" y="272291"/>
                </a:lnTo>
                <a:lnTo>
                  <a:pt x="120687" y="276673"/>
                </a:lnTo>
                <a:lnTo>
                  <a:pt x="106616" y="276844"/>
                </a:lnTo>
                <a:lnTo>
                  <a:pt x="60413" y="276844"/>
                </a:lnTo>
                <a:lnTo>
                  <a:pt x="51303" y="285902"/>
                </a:lnTo>
                <a:lnTo>
                  <a:pt x="42862" y="296249"/>
                </a:lnTo>
                <a:lnTo>
                  <a:pt x="35399" y="307426"/>
                </a:lnTo>
                <a:lnTo>
                  <a:pt x="28851" y="319296"/>
                </a:lnTo>
                <a:lnTo>
                  <a:pt x="23160" y="331724"/>
                </a:lnTo>
                <a:lnTo>
                  <a:pt x="18263" y="344577"/>
                </a:lnTo>
                <a:lnTo>
                  <a:pt x="14102" y="357718"/>
                </a:lnTo>
                <a:lnTo>
                  <a:pt x="10614" y="371012"/>
                </a:lnTo>
                <a:lnTo>
                  <a:pt x="7741" y="384325"/>
                </a:lnTo>
                <a:lnTo>
                  <a:pt x="5420" y="397521"/>
                </a:lnTo>
                <a:lnTo>
                  <a:pt x="3593" y="410465"/>
                </a:lnTo>
                <a:lnTo>
                  <a:pt x="2197" y="423021"/>
                </a:lnTo>
                <a:lnTo>
                  <a:pt x="1174" y="435056"/>
                </a:lnTo>
                <a:lnTo>
                  <a:pt x="461" y="446434"/>
                </a:lnTo>
                <a:lnTo>
                  <a:pt x="0" y="457019"/>
                </a:lnTo>
                <a:lnTo>
                  <a:pt x="4835" y="460807"/>
                </a:lnTo>
                <a:lnTo>
                  <a:pt x="14104" y="466139"/>
                </a:lnTo>
                <a:lnTo>
                  <a:pt x="25706" y="471053"/>
                </a:lnTo>
                <a:lnTo>
                  <a:pt x="39435" y="475443"/>
                </a:lnTo>
                <a:lnTo>
                  <a:pt x="55079" y="479206"/>
                </a:lnTo>
                <a:lnTo>
                  <a:pt x="63969" y="449920"/>
                </a:lnTo>
                <a:lnTo>
                  <a:pt x="82626" y="484528"/>
                </a:lnTo>
                <a:lnTo>
                  <a:pt x="94047" y="486039"/>
                </a:lnTo>
                <a:lnTo>
                  <a:pt x="105890" y="487379"/>
                </a:lnTo>
                <a:lnTo>
                  <a:pt x="118110" y="488546"/>
                </a:lnTo>
                <a:lnTo>
                  <a:pt x="130663" y="489543"/>
                </a:lnTo>
                <a:lnTo>
                  <a:pt x="143503" y="490368"/>
                </a:lnTo>
                <a:lnTo>
                  <a:pt x="156587" y="491024"/>
                </a:lnTo>
                <a:lnTo>
                  <a:pt x="169869" y="491511"/>
                </a:lnTo>
                <a:lnTo>
                  <a:pt x="183305" y="491830"/>
                </a:lnTo>
                <a:lnTo>
                  <a:pt x="196850" y="491980"/>
                </a:lnTo>
                <a:lnTo>
                  <a:pt x="210459" y="491963"/>
                </a:lnTo>
                <a:lnTo>
                  <a:pt x="224089" y="491780"/>
                </a:lnTo>
                <a:lnTo>
                  <a:pt x="237693" y="491431"/>
                </a:lnTo>
                <a:lnTo>
                  <a:pt x="251229" y="490917"/>
                </a:lnTo>
                <a:lnTo>
                  <a:pt x="264650" y="490239"/>
                </a:lnTo>
                <a:lnTo>
                  <a:pt x="277913" y="489396"/>
                </a:lnTo>
                <a:close/>
              </a:path>
              <a:path w="426509" h="491980">
                <a:moveTo>
                  <a:pt x="316002" y="80971"/>
                </a:moveTo>
                <a:lnTo>
                  <a:pt x="313998" y="68082"/>
                </a:lnTo>
                <a:lnTo>
                  <a:pt x="310742" y="56386"/>
                </a:lnTo>
                <a:lnTo>
                  <a:pt x="306234" y="45867"/>
                </a:lnTo>
                <a:lnTo>
                  <a:pt x="300475" y="36511"/>
                </a:lnTo>
                <a:lnTo>
                  <a:pt x="293465" y="28304"/>
                </a:lnTo>
                <a:lnTo>
                  <a:pt x="285203" y="21232"/>
                </a:lnTo>
                <a:lnTo>
                  <a:pt x="277167" y="15908"/>
                </a:lnTo>
                <a:lnTo>
                  <a:pt x="266529" y="10528"/>
                </a:lnTo>
                <a:lnTo>
                  <a:pt x="254994" y="6247"/>
                </a:lnTo>
                <a:lnTo>
                  <a:pt x="242762" y="3065"/>
                </a:lnTo>
                <a:lnTo>
                  <a:pt x="230033" y="983"/>
                </a:lnTo>
                <a:lnTo>
                  <a:pt x="217004" y="0"/>
                </a:lnTo>
                <a:lnTo>
                  <a:pt x="203875" y="116"/>
                </a:lnTo>
                <a:lnTo>
                  <a:pt x="190846" y="1331"/>
                </a:lnTo>
                <a:lnTo>
                  <a:pt x="178115" y="3646"/>
                </a:lnTo>
                <a:lnTo>
                  <a:pt x="165882" y="7060"/>
                </a:lnTo>
                <a:lnTo>
                  <a:pt x="154346" y="11574"/>
                </a:lnTo>
                <a:lnTo>
                  <a:pt x="143707" y="17187"/>
                </a:lnTo>
                <a:lnTo>
                  <a:pt x="134162" y="23899"/>
                </a:lnTo>
                <a:lnTo>
                  <a:pt x="128076" y="29377"/>
                </a:lnTo>
                <a:lnTo>
                  <a:pt x="121289" y="37157"/>
                </a:lnTo>
                <a:lnTo>
                  <a:pt x="115850" y="45800"/>
                </a:lnTo>
                <a:lnTo>
                  <a:pt x="111733" y="55520"/>
                </a:lnTo>
                <a:lnTo>
                  <a:pt x="108916" y="66529"/>
                </a:lnTo>
                <a:lnTo>
                  <a:pt x="107375" y="79041"/>
                </a:lnTo>
                <a:lnTo>
                  <a:pt x="107087" y="93270"/>
                </a:lnTo>
                <a:lnTo>
                  <a:pt x="108027" y="109430"/>
                </a:lnTo>
                <a:lnTo>
                  <a:pt x="110172" y="127734"/>
                </a:lnTo>
                <a:lnTo>
                  <a:pt x="108394" y="129512"/>
                </a:lnTo>
                <a:lnTo>
                  <a:pt x="104838" y="131290"/>
                </a:lnTo>
                <a:lnTo>
                  <a:pt x="104838" y="135722"/>
                </a:lnTo>
                <a:lnTo>
                  <a:pt x="105188" y="145590"/>
                </a:lnTo>
                <a:lnTo>
                  <a:pt x="106942" y="158489"/>
                </a:lnTo>
                <a:lnTo>
                  <a:pt x="110172" y="169453"/>
                </a:lnTo>
                <a:lnTo>
                  <a:pt x="112839" y="177442"/>
                </a:lnTo>
                <a:lnTo>
                  <a:pt x="118160" y="183652"/>
                </a:lnTo>
                <a:lnTo>
                  <a:pt x="124383" y="186319"/>
                </a:lnTo>
                <a:lnTo>
                  <a:pt x="125697" y="190160"/>
                </a:lnTo>
                <a:lnTo>
                  <a:pt x="131319" y="203391"/>
                </a:lnTo>
                <a:lnTo>
                  <a:pt x="137991" y="214750"/>
                </a:lnTo>
                <a:lnTo>
                  <a:pt x="145743" y="224482"/>
                </a:lnTo>
                <a:lnTo>
                  <a:pt x="154602" y="232832"/>
                </a:lnTo>
                <a:lnTo>
                  <a:pt x="164596" y="240046"/>
                </a:lnTo>
                <a:lnTo>
                  <a:pt x="175754" y="246370"/>
                </a:lnTo>
                <a:lnTo>
                  <a:pt x="188105" y="252047"/>
                </a:lnTo>
                <a:lnTo>
                  <a:pt x="201676" y="257325"/>
                </a:lnTo>
                <a:lnTo>
                  <a:pt x="207899" y="259979"/>
                </a:lnTo>
                <a:lnTo>
                  <a:pt x="215011" y="259979"/>
                </a:lnTo>
                <a:lnTo>
                  <a:pt x="221234" y="259090"/>
                </a:lnTo>
                <a:lnTo>
                  <a:pt x="228859" y="257849"/>
                </a:lnTo>
                <a:lnTo>
                  <a:pt x="241075" y="253941"/>
                </a:lnTo>
                <a:lnTo>
                  <a:pt x="252914" y="247961"/>
                </a:lnTo>
                <a:lnTo>
                  <a:pt x="264142" y="240227"/>
                </a:lnTo>
                <a:lnTo>
                  <a:pt x="274528" y="231056"/>
                </a:lnTo>
                <a:lnTo>
                  <a:pt x="283836" y="220762"/>
                </a:lnTo>
                <a:lnTo>
                  <a:pt x="291835" y="209664"/>
                </a:lnTo>
                <a:lnTo>
                  <a:pt x="298291" y="198077"/>
                </a:lnTo>
                <a:lnTo>
                  <a:pt x="302971" y="186319"/>
                </a:lnTo>
                <a:lnTo>
                  <a:pt x="309181" y="182763"/>
                </a:lnTo>
                <a:lnTo>
                  <a:pt x="313626" y="176553"/>
                </a:lnTo>
                <a:lnTo>
                  <a:pt x="317182" y="168564"/>
                </a:lnTo>
                <a:lnTo>
                  <a:pt x="319424" y="162219"/>
                </a:lnTo>
                <a:lnTo>
                  <a:pt x="321534" y="150030"/>
                </a:lnTo>
                <a:lnTo>
                  <a:pt x="321627" y="131290"/>
                </a:lnTo>
                <a:lnTo>
                  <a:pt x="318071" y="129512"/>
                </a:lnTo>
                <a:lnTo>
                  <a:pt x="317182" y="128623"/>
                </a:lnTo>
                <a:lnTo>
                  <a:pt x="314515" y="126845"/>
                </a:lnTo>
                <a:lnTo>
                  <a:pt x="316255" y="110382"/>
                </a:lnTo>
                <a:lnTo>
                  <a:pt x="316755" y="95066"/>
                </a:lnTo>
                <a:lnTo>
                  <a:pt x="316002" y="80971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11450" y="4543419"/>
            <a:ext cx="306387" cy="306387"/>
          </a:xfrm>
          <a:custGeom>
            <a:avLst/>
            <a:gdLst/>
            <a:ahLst/>
            <a:cxnLst/>
            <a:rect l="l" t="t" r="r" b="b"/>
            <a:pathLst>
              <a:path w="306387" h="306387">
                <a:moveTo>
                  <a:pt x="306387" y="152755"/>
                </a:moveTo>
                <a:lnTo>
                  <a:pt x="305609" y="137240"/>
                </a:lnTo>
                <a:lnTo>
                  <a:pt x="303489" y="122997"/>
                </a:lnTo>
                <a:lnTo>
                  <a:pt x="300088" y="109213"/>
                </a:lnTo>
                <a:lnTo>
                  <a:pt x="295467" y="95953"/>
                </a:lnTo>
                <a:lnTo>
                  <a:pt x="289689" y="83279"/>
                </a:lnTo>
                <a:lnTo>
                  <a:pt x="282817" y="71255"/>
                </a:lnTo>
                <a:lnTo>
                  <a:pt x="274911" y="59944"/>
                </a:lnTo>
                <a:lnTo>
                  <a:pt x="266036" y="49410"/>
                </a:lnTo>
                <a:lnTo>
                  <a:pt x="256252" y="39715"/>
                </a:lnTo>
                <a:lnTo>
                  <a:pt x="245622" y="30924"/>
                </a:lnTo>
                <a:lnTo>
                  <a:pt x="234208" y="23100"/>
                </a:lnTo>
                <a:lnTo>
                  <a:pt x="222073" y="16305"/>
                </a:lnTo>
                <a:lnTo>
                  <a:pt x="209279" y="10604"/>
                </a:lnTo>
                <a:lnTo>
                  <a:pt x="195888" y="6060"/>
                </a:lnTo>
                <a:lnTo>
                  <a:pt x="181962" y="2735"/>
                </a:lnTo>
                <a:lnTo>
                  <a:pt x="167564" y="694"/>
                </a:lnTo>
                <a:lnTo>
                  <a:pt x="152755" y="0"/>
                </a:lnTo>
                <a:lnTo>
                  <a:pt x="152604" y="0"/>
                </a:lnTo>
                <a:lnTo>
                  <a:pt x="137903" y="712"/>
                </a:lnTo>
                <a:lnTo>
                  <a:pt x="123598" y="2778"/>
                </a:lnTo>
                <a:lnTo>
                  <a:pt x="109753" y="6134"/>
                </a:lnTo>
                <a:lnTo>
                  <a:pt x="96432" y="10716"/>
                </a:lnTo>
                <a:lnTo>
                  <a:pt x="83699" y="16459"/>
                </a:lnTo>
                <a:lnTo>
                  <a:pt x="71618" y="23301"/>
                </a:lnTo>
                <a:lnTo>
                  <a:pt x="60253" y="31177"/>
                </a:lnTo>
                <a:lnTo>
                  <a:pt x="49667" y="40023"/>
                </a:lnTo>
                <a:lnTo>
                  <a:pt x="39924" y="49775"/>
                </a:lnTo>
                <a:lnTo>
                  <a:pt x="31088" y="60370"/>
                </a:lnTo>
                <a:lnTo>
                  <a:pt x="23223" y="71743"/>
                </a:lnTo>
                <a:lnTo>
                  <a:pt x="16393" y="83831"/>
                </a:lnTo>
                <a:lnTo>
                  <a:pt x="10662" y="96570"/>
                </a:lnTo>
                <a:lnTo>
                  <a:pt x="6093" y="109896"/>
                </a:lnTo>
                <a:lnTo>
                  <a:pt x="2750" y="123744"/>
                </a:lnTo>
                <a:lnTo>
                  <a:pt x="698" y="138052"/>
                </a:lnTo>
                <a:lnTo>
                  <a:pt x="0" y="152755"/>
                </a:lnTo>
                <a:lnTo>
                  <a:pt x="2" y="153639"/>
                </a:lnTo>
                <a:lnTo>
                  <a:pt x="778" y="168425"/>
                </a:lnTo>
                <a:lnTo>
                  <a:pt x="2896" y="182798"/>
                </a:lnTo>
                <a:lnTo>
                  <a:pt x="6294" y="196694"/>
                </a:lnTo>
                <a:lnTo>
                  <a:pt x="10907" y="210051"/>
                </a:lnTo>
                <a:lnTo>
                  <a:pt x="16674" y="222808"/>
                </a:lnTo>
                <a:lnTo>
                  <a:pt x="23531" y="234903"/>
                </a:lnTo>
                <a:lnTo>
                  <a:pt x="31413" y="246272"/>
                </a:lnTo>
                <a:lnTo>
                  <a:pt x="40258" y="256853"/>
                </a:lnTo>
                <a:lnTo>
                  <a:pt x="50004" y="266585"/>
                </a:lnTo>
                <a:lnTo>
                  <a:pt x="60585" y="275406"/>
                </a:lnTo>
                <a:lnTo>
                  <a:pt x="71939" y="283252"/>
                </a:lnTo>
                <a:lnTo>
                  <a:pt x="84004" y="290061"/>
                </a:lnTo>
                <a:lnTo>
                  <a:pt x="96714" y="295773"/>
                </a:lnTo>
                <a:lnTo>
                  <a:pt x="110008" y="300323"/>
                </a:lnTo>
                <a:lnTo>
                  <a:pt x="123822" y="303650"/>
                </a:lnTo>
                <a:lnTo>
                  <a:pt x="138092" y="305692"/>
                </a:lnTo>
                <a:lnTo>
                  <a:pt x="152755" y="306387"/>
                </a:lnTo>
                <a:lnTo>
                  <a:pt x="154364" y="306379"/>
                </a:lnTo>
                <a:lnTo>
                  <a:pt x="169090" y="305541"/>
                </a:lnTo>
                <a:lnTo>
                  <a:pt x="183401" y="303370"/>
                </a:lnTo>
                <a:lnTo>
                  <a:pt x="197237" y="299927"/>
                </a:lnTo>
                <a:lnTo>
                  <a:pt x="210535" y="295274"/>
                </a:lnTo>
                <a:lnTo>
                  <a:pt x="223233" y="289472"/>
                </a:lnTo>
                <a:lnTo>
                  <a:pt x="235270" y="282584"/>
                </a:lnTo>
                <a:lnTo>
                  <a:pt x="246584" y="274672"/>
                </a:lnTo>
                <a:lnTo>
                  <a:pt x="257114" y="265796"/>
                </a:lnTo>
                <a:lnTo>
                  <a:pt x="266797" y="256019"/>
                </a:lnTo>
                <a:lnTo>
                  <a:pt x="275572" y="245402"/>
                </a:lnTo>
                <a:lnTo>
                  <a:pt x="283377" y="234007"/>
                </a:lnTo>
                <a:lnTo>
                  <a:pt x="290151" y="221896"/>
                </a:lnTo>
                <a:lnTo>
                  <a:pt x="295831" y="209130"/>
                </a:lnTo>
                <a:lnTo>
                  <a:pt x="300357" y="195771"/>
                </a:lnTo>
                <a:lnTo>
                  <a:pt x="303666" y="181881"/>
                </a:lnTo>
                <a:lnTo>
                  <a:pt x="305696" y="167522"/>
                </a:lnTo>
                <a:lnTo>
                  <a:pt x="306387" y="152755"/>
                </a:lnTo>
                <a:close/>
              </a:path>
            </a:pathLst>
          </a:custGeom>
          <a:solidFill>
            <a:srgbClr val="6BC52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89321" y="4637705"/>
            <a:ext cx="151704" cy="120033"/>
          </a:xfrm>
          <a:custGeom>
            <a:avLst/>
            <a:gdLst/>
            <a:ahLst/>
            <a:cxnLst/>
            <a:rect l="l" t="t" r="r" b="b"/>
            <a:pathLst>
              <a:path w="151704" h="120033">
                <a:moveTo>
                  <a:pt x="60558" y="120033"/>
                </a:moveTo>
                <a:lnTo>
                  <a:pt x="65892" y="120033"/>
                </a:lnTo>
                <a:lnTo>
                  <a:pt x="70337" y="117353"/>
                </a:lnTo>
                <a:lnTo>
                  <a:pt x="73893" y="113785"/>
                </a:lnTo>
                <a:lnTo>
                  <a:pt x="147680" y="27234"/>
                </a:lnTo>
                <a:lnTo>
                  <a:pt x="148825" y="25780"/>
                </a:lnTo>
                <a:lnTo>
                  <a:pt x="151704" y="14486"/>
                </a:lnTo>
                <a:lnTo>
                  <a:pt x="145902" y="4044"/>
                </a:lnTo>
                <a:lnTo>
                  <a:pt x="144483" y="2915"/>
                </a:lnTo>
                <a:lnTo>
                  <a:pt x="133212" y="0"/>
                </a:lnTo>
                <a:lnTo>
                  <a:pt x="122788" y="5822"/>
                </a:lnTo>
                <a:lnTo>
                  <a:pt x="60558" y="78098"/>
                </a:lnTo>
                <a:lnTo>
                  <a:pt x="28554" y="43300"/>
                </a:lnTo>
                <a:lnTo>
                  <a:pt x="27291" y="41991"/>
                </a:lnTo>
                <a:lnTo>
                  <a:pt x="16177" y="37345"/>
                </a:lnTo>
                <a:lnTo>
                  <a:pt x="5440" y="41509"/>
                </a:lnTo>
                <a:lnTo>
                  <a:pt x="3913" y="43040"/>
                </a:lnTo>
                <a:lnTo>
                  <a:pt x="0" y="54235"/>
                </a:lnTo>
                <a:lnTo>
                  <a:pt x="4551" y="65601"/>
                </a:lnTo>
                <a:lnTo>
                  <a:pt x="48112" y="114674"/>
                </a:lnTo>
                <a:lnTo>
                  <a:pt x="51668" y="118242"/>
                </a:lnTo>
                <a:lnTo>
                  <a:pt x="56113" y="120033"/>
                </a:lnTo>
                <a:lnTo>
                  <a:pt x="60558" y="120033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536826" y="4364038"/>
            <a:ext cx="177800" cy="177800"/>
          </a:xfrm>
          <a:custGeom>
            <a:avLst/>
            <a:gdLst/>
            <a:ahLst/>
            <a:cxnLst/>
            <a:rect l="l" t="t" r="r" b="b"/>
            <a:pathLst>
              <a:path w="177800" h="177800">
                <a:moveTo>
                  <a:pt x="177800" y="88900"/>
                </a:moveTo>
                <a:lnTo>
                  <a:pt x="176788" y="75291"/>
                </a:lnTo>
                <a:lnTo>
                  <a:pt x="173530" y="61351"/>
                </a:lnTo>
                <a:lnTo>
                  <a:pt x="168201" y="48398"/>
                </a:lnTo>
                <a:lnTo>
                  <a:pt x="160988" y="36605"/>
                </a:lnTo>
                <a:lnTo>
                  <a:pt x="152074" y="26148"/>
                </a:lnTo>
                <a:lnTo>
                  <a:pt x="141644" y="17200"/>
                </a:lnTo>
                <a:lnTo>
                  <a:pt x="129883" y="9937"/>
                </a:lnTo>
                <a:lnTo>
                  <a:pt x="116975" y="4532"/>
                </a:lnTo>
                <a:lnTo>
                  <a:pt x="103104" y="1162"/>
                </a:lnTo>
                <a:lnTo>
                  <a:pt x="88455" y="0"/>
                </a:lnTo>
                <a:lnTo>
                  <a:pt x="75755" y="901"/>
                </a:lnTo>
                <a:lnTo>
                  <a:pt x="61913" y="4035"/>
                </a:lnTo>
                <a:lnTo>
                  <a:pt x="48977" y="9243"/>
                </a:lnTo>
                <a:lnTo>
                  <a:pt x="37140" y="16349"/>
                </a:lnTo>
                <a:lnTo>
                  <a:pt x="26595" y="25175"/>
                </a:lnTo>
                <a:lnTo>
                  <a:pt x="17535" y="35543"/>
                </a:lnTo>
                <a:lnTo>
                  <a:pt x="10152" y="47277"/>
                </a:lnTo>
                <a:lnTo>
                  <a:pt x="4640" y="60199"/>
                </a:lnTo>
                <a:lnTo>
                  <a:pt x="1192" y="74133"/>
                </a:lnTo>
                <a:lnTo>
                  <a:pt x="0" y="88900"/>
                </a:lnTo>
                <a:lnTo>
                  <a:pt x="915" y="101663"/>
                </a:lnTo>
                <a:lnTo>
                  <a:pt x="4092" y="115574"/>
                </a:lnTo>
                <a:lnTo>
                  <a:pt x="9356" y="128575"/>
                </a:lnTo>
                <a:lnTo>
                  <a:pt x="16515" y="140471"/>
                </a:lnTo>
                <a:lnTo>
                  <a:pt x="25375" y="151069"/>
                </a:lnTo>
                <a:lnTo>
                  <a:pt x="35745" y="160175"/>
                </a:lnTo>
                <a:lnTo>
                  <a:pt x="47430" y="167595"/>
                </a:lnTo>
                <a:lnTo>
                  <a:pt x="60239" y="173135"/>
                </a:lnTo>
                <a:lnTo>
                  <a:pt x="73978" y="176601"/>
                </a:lnTo>
                <a:lnTo>
                  <a:pt x="88455" y="177800"/>
                </a:lnTo>
                <a:lnTo>
                  <a:pt x="102019" y="176784"/>
                </a:lnTo>
                <a:lnTo>
                  <a:pt x="115956" y="173514"/>
                </a:lnTo>
                <a:lnTo>
                  <a:pt x="128943" y="168175"/>
                </a:lnTo>
                <a:lnTo>
                  <a:pt x="140798" y="160958"/>
                </a:lnTo>
                <a:lnTo>
                  <a:pt x="151335" y="152053"/>
                </a:lnTo>
                <a:lnTo>
                  <a:pt x="160370" y="141651"/>
                </a:lnTo>
                <a:lnTo>
                  <a:pt x="167719" y="129944"/>
                </a:lnTo>
                <a:lnTo>
                  <a:pt x="173196" y="117123"/>
                </a:lnTo>
                <a:lnTo>
                  <a:pt x="176618" y="103377"/>
                </a:lnTo>
                <a:lnTo>
                  <a:pt x="177800" y="8890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581269" y="4416425"/>
            <a:ext cx="88900" cy="73025"/>
          </a:xfrm>
          <a:custGeom>
            <a:avLst/>
            <a:gdLst/>
            <a:ahLst/>
            <a:cxnLst/>
            <a:rect l="l" t="t" r="r" b="b"/>
            <a:pathLst>
              <a:path w="88900" h="73025">
                <a:moveTo>
                  <a:pt x="36093" y="73025"/>
                </a:moveTo>
                <a:lnTo>
                  <a:pt x="38735" y="73025"/>
                </a:lnTo>
                <a:lnTo>
                  <a:pt x="41376" y="71196"/>
                </a:lnTo>
                <a:lnTo>
                  <a:pt x="43129" y="69367"/>
                </a:lnTo>
                <a:lnTo>
                  <a:pt x="85382" y="18262"/>
                </a:lnTo>
                <a:lnTo>
                  <a:pt x="88900" y="13690"/>
                </a:lnTo>
                <a:lnTo>
                  <a:pt x="88900" y="7302"/>
                </a:lnTo>
                <a:lnTo>
                  <a:pt x="84505" y="3657"/>
                </a:lnTo>
                <a:lnTo>
                  <a:pt x="80987" y="0"/>
                </a:lnTo>
                <a:lnTo>
                  <a:pt x="74815" y="914"/>
                </a:lnTo>
                <a:lnTo>
                  <a:pt x="71297" y="4559"/>
                </a:lnTo>
                <a:lnTo>
                  <a:pt x="35217" y="47472"/>
                </a:lnTo>
                <a:lnTo>
                  <a:pt x="17614" y="27381"/>
                </a:lnTo>
                <a:lnTo>
                  <a:pt x="14084" y="22821"/>
                </a:lnTo>
                <a:lnTo>
                  <a:pt x="7924" y="22821"/>
                </a:lnTo>
                <a:lnTo>
                  <a:pt x="3530" y="26466"/>
                </a:lnTo>
                <a:lnTo>
                  <a:pt x="0" y="30124"/>
                </a:lnTo>
                <a:lnTo>
                  <a:pt x="0" y="36512"/>
                </a:lnTo>
                <a:lnTo>
                  <a:pt x="3530" y="41071"/>
                </a:lnTo>
                <a:lnTo>
                  <a:pt x="29057" y="69367"/>
                </a:lnTo>
                <a:lnTo>
                  <a:pt x="30810" y="72110"/>
                </a:lnTo>
                <a:lnTo>
                  <a:pt x="33451" y="73025"/>
                </a:lnTo>
                <a:lnTo>
                  <a:pt x="36093" y="73025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36826" y="5654673"/>
            <a:ext cx="177800" cy="177800"/>
          </a:xfrm>
          <a:custGeom>
            <a:avLst/>
            <a:gdLst/>
            <a:ahLst/>
            <a:cxnLst/>
            <a:rect l="l" t="t" r="r" b="b"/>
            <a:pathLst>
              <a:path w="177800" h="177800">
                <a:moveTo>
                  <a:pt x="177800" y="89344"/>
                </a:moveTo>
                <a:lnTo>
                  <a:pt x="176739" y="75462"/>
                </a:lnTo>
                <a:lnTo>
                  <a:pt x="173443" y="61580"/>
                </a:lnTo>
                <a:lnTo>
                  <a:pt x="168091" y="48645"/>
                </a:lnTo>
                <a:lnTo>
                  <a:pt x="160867" y="36839"/>
                </a:lnTo>
                <a:lnTo>
                  <a:pt x="151954" y="26347"/>
                </a:lnTo>
                <a:lnTo>
                  <a:pt x="141534" y="17351"/>
                </a:lnTo>
                <a:lnTo>
                  <a:pt x="129791" y="10035"/>
                </a:lnTo>
                <a:lnTo>
                  <a:pt x="116908" y="4582"/>
                </a:lnTo>
                <a:lnTo>
                  <a:pt x="103068" y="1176"/>
                </a:lnTo>
                <a:lnTo>
                  <a:pt x="88455" y="0"/>
                </a:lnTo>
                <a:lnTo>
                  <a:pt x="75433" y="963"/>
                </a:lnTo>
                <a:lnTo>
                  <a:pt x="61643" y="4185"/>
                </a:lnTo>
                <a:lnTo>
                  <a:pt x="48759" y="9490"/>
                </a:lnTo>
                <a:lnTo>
                  <a:pt x="36971" y="16694"/>
                </a:lnTo>
                <a:lnTo>
                  <a:pt x="26472" y="25609"/>
                </a:lnTo>
                <a:lnTo>
                  <a:pt x="17452" y="36049"/>
                </a:lnTo>
                <a:lnTo>
                  <a:pt x="10104" y="47829"/>
                </a:lnTo>
                <a:lnTo>
                  <a:pt x="4618" y="60762"/>
                </a:lnTo>
                <a:lnTo>
                  <a:pt x="1186" y="74663"/>
                </a:lnTo>
                <a:lnTo>
                  <a:pt x="0" y="89344"/>
                </a:lnTo>
                <a:lnTo>
                  <a:pt x="869" y="101722"/>
                </a:lnTo>
                <a:lnTo>
                  <a:pt x="4007" y="115616"/>
                </a:lnTo>
                <a:lnTo>
                  <a:pt x="9246" y="128603"/>
                </a:lnTo>
                <a:lnTo>
                  <a:pt x="16393" y="140490"/>
                </a:lnTo>
                <a:lnTo>
                  <a:pt x="25254" y="151080"/>
                </a:lnTo>
                <a:lnTo>
                  <a:pt x="35633" y="160181"/>
                </a:lnTo>
                <a:lnTo>
                  <a:pt x="47338" y="167598"/>
                </a:lnTo>
                <a:lnTo>
                  <a:pt x="60172" y="173136"/>
                </a:lnTo>
                <a:lnTo>
                  <a:pt x="73943" y="176601"/>
                </a:lnTo>
                <a:lnTo>
                  <a:pt x="88455" y="177799"/>
                </a:lnTo>
                <a:lnTo>
                  <a:pt x="101698" y="176837"/>
                </a:lnTo>
                <a:lnTo>
                  <a:pt x="115687" y="173622"/>
                </a:lnTo>
                <a:lnTo>
                  <a:pt x="128726" y="168333"/>
                </a:lnTo>
                <a:lnTo>
                  <a:pt x="140630" y="161163"/>
                </a:lnTo>
                <a:lnTo>
                  <a:pt x="151213" y="152303"/>
                </a:lnTo>
                <a:lnTo>
                  <a:pt x="160288" y="141943"/>
                </a:lnTo>
                <a:lnTo>
                  <a:pt x="167671" y="130276"/>
                </a:lnTo>
                <a:lnTo>
                  <a:pt x="173174" y="117493"/>
                </a:lnTo>
                <a:lnTo>
                  <a:pt x="176612" y="103785"/>
                </a:lnTo>
                <a:lnTo>
                  <a:pt x="177800" y="89344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81269" y="5707062"/>
            <a:ext cx="88900" cy="71437"/>
          </a:xfrm>
          <a:custGeom>
            <a:avLst/>
            <a:gdLst/>
            <a:ahLst/>
            <a:cxnLst/>
            <a:rect l="l" t="t" r="r" b="b"/>
            <a:pathLst>
              <a:path w="88900" h="71437">
                <a:moveTo>
                  <a:pt x="36093" y="71437"/>
                </a:moveTo>
                <a:lnTo>
                  <a:pt x="38735" y="71437"/>
                </a:lnTo>
                <a:lnTo>
                  <a:pt x="41376" y="69646"/>
                </a:lnTo>
                <a:lnTo>
                  <a:pt x="43129" y="67868"/>
                </a:lnTo>
                <a:lnTo>
                  <a:pt x="85382" y="17856"/>
                </a:lnTo>
                <a:lnTo>
                  <a:pt x="88900" y="13398"/>
                </a:lnTo>
                <a:lnTo>
                  <a:pt x="88900" y="7150"/>
                </a:lnTo>
                <a:lnTo>
                  <a:pt x="84505" y="3568"/>
                </a:lnTo>
                <a:lnTo>
                  <a:pt x="80987" y="0"/>
                </a:lnTo>
                <a:lnTo>
                  <a:pt x="74815" y="889"/>
                </a:lnTo>
                <a:lnTo>
                  <a:pt x="71297" y="4470"/>
                </a:lnTo>
                <a:lnTo>
                  <a:pt x="35217" y="46431"/>
                </a:lnTo>
                <a:lnTo>
                  <a:pt x="17614" y="26784"/>
                </a:lnTo>
                <a:lnTo>
                  <a:pt x="14084" y="22326"/>
                </a:lnTo>
                <a:lnTo>
                  <a:pt x="7924" y="22326"/>
                </a:lnTo>
                <a:lnTo>
                  <a:pt x="3530" y="25895"/>
                </a:lnTo>
                <a:lnTo>
                  <a:pt x="0" y="29463"/>
                </a:lnTo>
                <a:lnTo>
                  <a:pt x="0" y="35725"/>
                </a:lnTo>
                <a:lnTo>
                  <a:pt x="3530" y="39293"/>
                </a:lnTo>
                <a:lnTo>
                  <a:pt x="29057" y="67868"/>
                </a:lnTo>
                <a:lnTo>
                  <a:pt x="30810" y="69646"/>
                </a:lnTo>
                <a:lnTo>
                  <a:pt x="33451" y="71437"/>
                </a:lnTo>
                <a:lnTo>
                  <a:pt x="36093" y="7143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55678" y="4079880"/>
            <a:ext cx="431213" cy="539254"/>
          </a:xfrm>
          <a:custGeom>
            <a:avLst/>
            <a:gdLst/>
            <a:ahLst/>
            <a:cxnLst/>
            <a:rect l="l" t="t" r="r" b="b"/>
            <a:pathLst>
              <a:path w="431213" h="539254">
                <a:moveTo>
                  <a:pt x="385758" y="521460"/>
                </a:moveTo>
                <a:lnTo>
                  <a:pt x="403729" y="516192"/>
                </a:lnTo>
                <a:lnTo>
                  <a:pt x="418726" y="510259"/>
                </a:lnTo>
                <a:lnTo>
                  <a:pt x="430364" y="503669"/>
                </a:lnTo>
                <a:lnTo>
                  <a:pt x="431168" y="492211"/>
                </a:lnTo>
                <a:lnTo>
                  <a:pt x="431213" y="480116"/>
                </a:lnTo>
                <a:lnTo>
                  <a:pt x="430526" y="467512"/>
                </a:lnTo>
                <a:lnTo>
                  <a:pt x="429135" y="454529"/>
                </a:lnTo>
                <a:lnTo>
                  <a:pt x="427069" y="441296"/>
                </a:lnTo>
                <a:lnTo>
                  <a:pt x="424356" y="427943"/>
                </a:lnTo>
                <a:lnTo>
                  <a:pt x="421023" y="414600"/>
                </a:lnTo>
                <a:lnTo>
                  <a:pt x="417100" y="401394"/>
                </a:lnTo>
                <a:lnTo>
                  <a:pt x="412613" y="388457"/>
                </a:lnTo>
                <a:lnTo>
                  <a:pt x="407591" y="375918"/>
                </a:lnTo>
                <a:lnTo>
                  <a:pt x="402062" y="363905"/>
                </a:lnTo>
                <a:lnTo>
                  <a:pt x="396055" y="352549"/>
                </a:lnTo>
                <a:lnTo>
                  <a:pt x="389597" y="341978"/>
                </a:lnTo>
                <a:lnTo>
                  <a:pt x="382715" y="332322"/>
                </a:lnTo>
                <a:lnTo>
                  <a:pt x="375440" y="323711"/>
                </a:lnTo>
                <a:lnTo>
                  <a:pt x="371030" y="319227"/>
                </a:lnTo>
                <a:lnTo>
                  <a:pt x="313843" y="319323"/>
                </a:lnTo>
                <a:lnTo>
                  <a:pt x="301989" y="317059"/>
                </a:lnTo>
                <a:lnTo>
                  <a:pt x="298411" y="315683"/>
                </a:lnTo>
                <a:lnTo>
                  <a:pt x="292377" y="306919"/>
                </a:lnTo>
                <a:lnTo>
                  <a:pt x="287455" y="295632"/>
                </a:lnTo>
                <a:lnTo>
                  <a:pt x="283531" y="282163"/>
                </a:lnTo>
                <a:lnTo>
                  <a:pt x="281597" y="273113"/>
                </a:lnTo>
                <a:lnTo>
                  <a:pt x="289364" y="263585"/>
                </a:lnTo>
                <a:lnTo>
                  <a:pt x="296171" y="252842"/>
                </a:lnTo>
                <a:lnTo>
                  <a:pt x="301744" y="241063"/>
                </a:lnTo>
                <a:lnTo>
                  <a:pt x="305498" y="229666"/>
                </a:lnTo>
                <a:lnTo>
                  <a:pt x="312585" y="226123"/>
                </a:lnTo>
                <a:lnTo>
                  <a:pt x="317017" y="219913"/>
                </a:lnTo>
                <a:lnTo>
                  <a:pt x="320560" y="211924"/>
                </a:lnTo>
                <a:lnTo>
                  <a:pt x="323562" y="201275"/>
                </a:lnTo>
                <a:lnTo>
                  <a:pt x="324815" y="188091"/>
                </a:lnTo>
                <a:lnTo>
                  <a:pt x="324980" y="179120"/>
                </a:lnTo>
                <a:lnTo>
                  <a:pt x="324980" y="174688"/>
                </a:lnTo>
                <a:lnTo>
                  <a:pt x="321437" y="172021"/>
                </a:lnTo>
                <a:lnTo>
                  <a:pt x="318782" y="170256"/>
                </a:lnTo>
                <a:lnTo>
                  <a:pt x="317017" y="169367"/>
                </a:lnTo>
                <a:lnTo>
                  <a:pt x="318624" y="155487"/>
                </a:lnTo>
                <a:lnTo>
                  <a:pt x="319437" y="142486"/>
                </a:lnTo>
                <a:lnTo>
                  <a:pt x="319297" y="130288"/>
                </a:lnTo>
                <a:lnTo>
                  <a:pt x="318045" y="118814"/>
                </a:lnTo>
                <a:lnTo>
                  <a:pt x="317893" y="117932"/>
                </a:lnTo>
                <a:lnTo>
                  <a:pt x="355981" y="117932"/>
                </a:lnTo>
                <a:lnTo>
                  <a:pt x="351177" y="108752"/>
                </a:lnTo>
                <a:lnTo>
                  <a:pt x="339618" y="100789"/>
                </a:lnTo>
                <a:lnTo>
                  <a:pt x="332066" y="97535"/>
                </a:lnTo>
                <a:lnTo>
                  <a:pt x="328664" y="84170"/>
                </a:lnTo>
                <a:lnTo>
                  <a:pt x="323794" y="71416"/>
                </a:lnTo>
                <a:lnTo>
                  <a:pt x="317547" y="59376"/>
                </a:lnTo>
                <a:lnTo>
                  <a:pt x="310019" y="48152"/>
                </a:lnTo>
                <a:lnTo>
                  <a:pt x="301301" y="37847"/>
                </a:lnTo>
                <a:lnTo>
                  <a:pt x="291486" y="28562"/>
                </a:lnTo>
                <a:lnTo>
                  <a:pt x="280669" y="20400"/>
                </a:lnTo>
                <a:lnTo>
                  <a:pt x="268942" y="13462"/>
                </a:lnTo>
                <a:lnTo>
                  <a:pt x="256398" y="7852"/>
                </a:lnTo>
                <a:lnTo>
                  <a:pt x="243131" y="3672"/>
                </a:lnTo>
                <a:lnTo>
                  <a:pt x="229233" y="1023"/>
                </a:lnTo>
                <a:lnTo>
                  <a:pt x="214797" y="7"/>
                </a:lnTo>
                <a:lnTo>
                  <a:pt x="213410" y="0"/>
                </a:lnTo>
                <a:lnTo>
                  <a:pt x="198626" y="874"/>
                </a:lnTo>
                <a:lnTo>
                  <a:pt x="184371" y="3430"/>
                </a:lnTo>
                <a:lnTo>
                  <a:pt x="170753" y="7567"/>
                </a:lnTo>
                <a:lnTo>
                  <a:pt x="157877" y="13186"/>
                </a:lnTo>
                <a:lnTo>
                  <a:pt x="145851" y="20186"/>
                </a:lnTo>
                <a:lnTo>
                  <a:pt x="134781" y="28468"/>
                </a:lnTo>
                <a:lnTo>
                  <a:pt x="124775" y="37931"/>
                </a:lnTo>
                <a:lnTo>
                  <a:pt x="115939" y="48475"/>
                </a:lnTo>
                <a:lnTo>
                  <a:pt x="108379" y="60000"/>
                </a:lnTo>
                <a:lnTo>
                  <a:pt x="102203" y="72406"/>
                </a:lnTo>
                <a:lnTo>
                  <a:pt x="97517" y="85592"/>
                </a:lnTo>
                <a:lnTo>
                  <a:pt x="94429" y="99460"/>
                </a:lnTo>
                <a:lnTo>
                  <a:pt x="93044" y="113908"/>
                </a:lnTo>
                <a:lnTo>
                  <a:pt x="92976" y="117932"/>
                </a:lnTo>
                <a:lnTo>
                  <a:pt x="108915" y="117932"/>
                </a:lnTo>
                <a:lnTo>
                  <a:pt x="108219" y="128508"/>
                </a:lnTo>
                <a:lnTo>
                  <a:pt x="108504" y="140196"/>
                </a:lnTo>
                <a:lnTo>
                  <a:pt x="109556" y="153206"/>
                </a:lnTo>
                <a:lnTo>
                  <a:pt x="111166" y="167750"/>
                </a:lnTo>
                <a:lnTo>
                  <a:pt x="111569" y="171132"/>
                </a:lnTo>
                <a:lnTo>
                  <a:pt x="109804" y="172021"/>
                </a:lnTo>
                <a:lnTo>
                  <a:pt x="106260" y="174688"/>
                </a:lnTo>
                <a:lnTo>
                  <a:pt x="105371" y="179120"/>
                </a:lnTo>
                <a:lnTo>
                  <a:pt x="106110" y="193192"/>
                </a:lnTo>
                <a:lnTo>
                  <a:pt x="108319" y="205517"/>
                </a:lnTo>
                <a:lnTo>
                  <a:pt x="110680" y="212813"/>
                </a:lnTo>
                <a:lnTo>
                  <a:pt x="114223" y="220802"/>
                </a:lnTo>
                <a:lnTo>
                  <a:pt x="119545" y="226999"/>
                </a:lnTo>
                <a:lnTo>
                  <a:pt x="125742" y="230555"/>
                </a:lnTo>
                <a:lnTo>
                  <a:pt x="130265" y="242809"/>
                </a:lnTo>
                <a:lnTo>
                  <a:pt x="136086" y="254226"/>
                </a:lnTo>
                <a:lnTo>
                  <a:pt x="142989" y="264879"/>
                </a:lnTo>
                <a:lnTo>
                  <a:pt x="150757" y="274839"/>
                </a:lnTo>
                <a:lnTo>
                  <a:pt x="152311" y="276656"/>
                </a:lnTo>
                <a:lnTo>
                  <a:pt x="149162" y="290417"/>
                </a:lnTo>
                <a:lnTo>
                  <a:pt x="144944" y="302267"/>
                </a:lnTo>
                <a:lnTo>
                  <a:pt x="139903" y="311251"/>
                </a:lnTo>
                <a:lnTo>
                  <a:pt x="129931" y="318693"/>
                </a:lnTo>
                <a:lnTo>
                  <a:pt x="117758" y="321818"/>
                </a:lnTo>
                <a:lnTo>
                  <a:pt x="61099" y="321881"/>
                </a:lnTo>
                <a:lnTo>
                  <a:pt x="51597" y="331228"/>
                </a:lnTo>
                <a:lnTo>
                  <a:pt x="43111" y="341557"/>
                </a:lnTo>
                <a:lnTo>
                  <a:pt x="35586" y="352731"/>
                </a:lnTo>
                <a:lnTo>
                  <a:pt x="28966" y="364612"/>
                </a:lnTo>
                <a:lnTo>
                  <a:pt x="23196" y="377062"/>
                </a:lnTo>
                <a:lnTo>
                  <a:pt x="18221" y="389945"/>
                </a:lnTo>
                <a:lnTo>
                  <a:pt x="13984" y="403122"/>
                </a:lnTo>
                <a:lnTo>
                  <a:pt x="10430" y="416456"/>
                </a:lnTo>
                <a:lnTo>
                  <a:pt x="7504" y="429810"/>
                </a:lnTo>
                <a:lnTo>
                  <a:pt x="5150" y="443046"/>
                </a:lnTo>
                <a:lnTo>
                  <a:pt x="3313" y="456028"/>
                </a:lnTo>
                <a:lnTo>
                  <a:pt x="1937" y="468616"/>
                </a:lnTo>
                <a:lnTo>
                  <a:pt x="345" y="492065"/>
                </a:lnTo>
                <a:lnTo>
                  <a:pt x="0" y="503669"/>
                </a:lnTo>
                <a:lnTo>
                  <a:pt x="9365" y="510601"/>
                </a:lnTo>
                <a:lnTo>
                  <a:pt x="22328" y="516768"/>
                </a:lnTo>
                <a:lnTo>
                  <a:pt x="38504" y="522174"/>
                </a:lnTo>
                <a:lnTo>
                  <a:pt x="57505" y="526828"/>
                </a:lnTo>
                <a:lnTo>
                  <a:pt x="78945" y="530733"/>
                </a:lnTo>
                <a:lnTo>
                  <a:pt x="102438" y="533897"/>
                </a:lnTo>
                <a:lnTo>
                  <a:pt x="127596" y="536325"/>
                </a:lnTo>
                <a:lnTo>
                  <a:pt x="154034" y="538023"/>
                </a:lnTo>
                <a:lnTo>
                  <a:pt x="181364" y="538997"/>
                </a:lnTo>
                <a:lnTo>
                  <a:pt x="209200" y="539254"/>
                </a:lnTo>
                <a:lnTo>
                  <a:pt x="237156" y="538799"/>
                </a:lnTo>
                <a:lnTo>
                  <a:pt x="264845" y="537639"/>
                </a:lnTo>
                <a:lnTo>
                  <a:pt x="291881" y="535778"/>
                </a:lnTo>
                <a:lnTo>
                  <a:pt x="317877" y="533224"/>
                </a:lnTo>
                <a:lnTo>
                  <a:pt x="342446" y="529983"/>
                </a:lnTo>
                <a:lnTo>
                  <a:pt x="365202" y="526059"/>
                </a:lnTo>
                <a:lnTo>
                  <a:pt x="385758" y="52146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979303" y="4110784"/>
            <a:ext cx="213804" cy="213791"/>
          </a:xfrm>
          <a:custGeom>
            <a:avLst/>
            <a:gdLst/>
            <a:ahLst/>
            <a:cxnLst/>
            <a:rect l="l" t="t" r="r" b="b"/>
            <a:pathLst>
              <a:path w="213804" h="213791">
                <a:moveTo>
                  <a:pt x="213804" y="106895"/>
                </a:moveTo>
                <a:lnTo>
                  <a:pt x="212943" y="93102"/>
                </a:lnTo>
                <a:lnTo>
                  <a:pt x="210189" y="78956"/>
                </a:lnTo>
                <a:lnTo>
                  <a:pt x="205665" y="65584"/>
                </a:lnTo>
                <a:lnTo>
                  <a:pt x="199499" y="53107"/>
                </a:lnTo>
                <a:lnTo>
                  <a:pt x="191818" y="41646"/>
                </a:lnTo>
                <a:lnTo>
                  <a:pt x="182751" y="31321"/>
                </a:lnTo>
                <a:lnTo>
                  <a:pt x="172424" y="22254"/>
                </a:lnTo>
                <a:lnTo>
                  <a:pt x="160966" y="14564"/>
                </a:lnTo>
                <a:lnTo>
                  <a:pt x="148505" y="8373"/>
                </a:lnTo>
                <a:lnTo>
                  <a:pt x="135167" y="3802"/>
                </a:lnTo>
                <a:lnTo>
                  <a:pt x="121081" y="970"/>
                </a:lnTo>
                <a:lnTo>
                  <a:pt x="106375" y="0"/>
                </a:lnTo>
                <a:lnTo>
                  <a:pt x="93636" y="751"/>
                </a:lnTo>
                <a:lnTo>
                  <a:pt x="79608" y="3381"/>
                </a:lnTo>
                <a:lnTo>
                  <a:pt x="66284" y="7782"/>
                </a:lnTo>
                <a:lnTo>
                  <a:pt x="53795" y="13832"/>
                </a:lnTo>
                <a:lnTo>
                  <a:pt x="42276" y="21409"/>
                </a:lnTo>
                <a:lnTo>
                  <a:pt x="31860" y="30389"/>
                </a:lnTo>
                <a:lnTo>
                  <a:pt x="22681" y="40651"/>
                </a:lnTo>
                <a:lnTo>
                  <a:pt x="14871" y="52072"/>
                </a:lnTo>
                <a:lnTo>
                  <a:pt x="8565" y="64530"/>
                </a:lnTo>
                <a:lnTo>
                  <a:pt x="3895" y="77901"/>
                </a:lnTo>
                <a:lnTo>
                  <a:pt x="996" y="92064"/>
                </a:lnTo>
                <a:lnTo>
                  <a:pt x="0" y="106895"/>
                </a:lnTo>
                <a:lnTo>
                  <a:pt x="763" y="119697"/>
                </a:lnTo>
                <a:lnTo>
                  <a:pt x="3431" y="133795"/>
                </a:lnTo>
                <a:lnTo>
                  <a:pt x="7886" y="147185"/>
                </a:lnTo>
                <a:lnTo>
                  <a:pt x="13994" y="159735"/>
                </a:lnTo>
                <a:lnTo>
                  <a:pt x="21623" y="171310"/>
                </a:lnTo>
                <a:lnTo>
                  <a:pt x="30637" y="181777"/>
                </a:lnTo>
                <a:lnTo>
                  <a:pt x="40905" y="191001"/>
                </a:lnTo>
                <a:lnTo>
                  <a:pt x="52293" y="198848"/>
                </a:lnTo>
                <a:lnTo>
                  <a:pt x="64667" y="205185"/>
                </a:lnTo>
                <a:lnTo>
                  <a:pt x="77895" y="209877"/>
                </a:lnTo>
                <a:lnTo>
                  <a:pt x="91842" y="212790"/>
                </a:lnTo>
                <a:lnTo>
                  <a:pt x="106375" y="213791"/>
                </a:lnTo>
                <a:lnTo>
                  <a:pt x="120116" y="212927"/>
                </a:lnTo>
                <a:lnTo>
                  <a:pt x="134248" y="210164"/>
                </a:lnTo>
                <a:lnTo>
                  <a:pt x="147639" y="205629"/>
                </a:lnTo>
                <a:lnTo>
                  <a:pt x="160163" y="199456"/>
                </a:lnTo>
                <a:lnTo>
                  <a:pt x="171692" y="191775"/>
                </a:lnTo>
                <a:lnTo>
                  <a:pt x="182099" y="182719"/>
                </a:lnTo>
                <a:lnTo>
                  <a:pt x="191254" y="172419"/>
                </a:lnTo>
                <a:lnTo>
                  <a:pt x="199032" y="161009"/>
                </a:lnTo>
                <a:lnTo>
                  <a:pt x="205303" y="148619"/>
                </a:lnTo>
                <a:lnTo>
                  <a:pt x="209941" y="135382"/>
                </a:lnTo>
                <a:lnTo>
                  <a:pt x="212817" y="121430"/>
                </a:lnTo>
                <a:lnTo>
                  <a:pt x="213804" y="1068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958709" y="5458773"/>
            <a:ext cx="213804" cy="213791"/>
          </a:xfrm>
          <a:custGeom>
            <a:avLst/>
            <a:gdLst/>
            <a:ahLst/>
            <a:cxnLst/>
            <a:rect l="l" t="t" r="r" b="b"/>
            <a:pathLst>
              <a:path w="213804" h="213791">
                <a:moveTo>
                  <a:pt x="213804" y="106895"/>
                </a:moveTo>
                <a:lnTo>
                  <a:pt x="212943" y="93102"/>
                </a:lnTo>
                <a:lnTo>
                  <a:pt x="210189" y="78956"/>
                </a:lnTo>
                <a:lnTo>
                  <a:pt x="205665" y="65584"/>
                </a:lnTo>
                <a:lnTo>
                  <a:pt x="199499" y="53107"/>
                </a:lnTo>
                <a:lnTo>
                  <a:pt x="191818" y="41646"/>
                </a:lnTo>
                <a:lnTo>
                  <a:pt x="182751" y="31321"/>
                </a:lnTo>
                <a:lnTo>
                  <a:pt x="172424" y="22254"/>
                </a:lnTo>
                <a:lnTo>
                  <a:pt x="160966" y="14564"/>
                </a:lnTo>
                <a:lnTo>
                  <a:pt x="148505" y="8373"/>
                </a:lnTo>
                <a:lnTo>
                  <a:pt x="135167" y="3802"/>
                </a:lnTo>
                <a:lnTo>
                  <a:pt x="121081" y="970"/>
                </a:lnTo>
                <a:lnTo>
                  <a:pt x="106375" y="0"/>
                </a:lnTo>
                <a:lnTo>
                  <a:pt x="93636" y="751"/>
                </a:lnTo>
                <a:lnTo>
                  <a:pt x="79608" y="3381"/>
                </a:lnTo>
                <a:lnTo>
                  <a:pt x="66284" y="7782"/>
                </a:lnTo>
                <a:lnTo>
                  <a:pt x="53795" y="13832"/>
                </a:lnTo>
                <a:lnTo>
                  <a:pt x="42276" y="21409"/>
                </a:lnTo>
                <a:lnTo>
                  <a:pt x="31860" y="30389"/>
                </a:lnTo>
                <a:lnTo>
                  <a:pt x="22681" y="40651"/>
                </a:lnTo>
                <a:lnTo>
                  <a:pt x="14871" y="52072"/>
                </a:lnTo>
                <a:lnTo>
                  <a:pt x="8565" y="64530"/>
                </a:lnTo>
                <a:lnTo>
                  <a:pt x="3895" y="77901"/>
                </a:lnTo>
                <a:lnTo>
                  <a:pt x="996" y="92064"/>
                </a:lnTo>
                <a:lnTo>
                  <a:pt x="0" y="106895"/>
                </a:lnTo>
                <a:lnTo>
                  <a:pt x="763" y="119697"/>
                </a:lnTo>
                <a:lnTo>
                  <a:pt x="3431" y="133795"/>
                </a:lnTo>
                <a:lnTo>
                  <a:pt x="7886" y="147185"/>
                </a:lnTo>
                <a:lnTo>
                  <a:pt x="13994" y="159735"/>
                </a:lnTo>
                <a:lnTo>
                  <a:pt x="21623" y="171310"/>
                </a:lnTo>
                <a:lnTo>
                  <a:pt x="30637" y="181777"/>
                </a:lnTo>
                <a:lnTo>
                  <a:pt x="40905" y="191001"/>
                </a:lnTo>
                <a:lnTo>
                  <a:pt x="52293" y="198848"/>
                </a:lnTo>
                <a:lnTo>
                  <a:pt x="64667" y="205185"/>
                </a:lnTo>
                <a:lnTo>
                  <a:pt x="77895" y="209877"/>
                </a:lnTo>
                <a:lnTo>
                  <a:pt x="91842" y="212790"/>
                </a:lnTo>
                <a:lnTo>
                  <a:pt x="106375" y="213791"/>
                </a:lnTo>
                <a:lnTo>
                  <a:pt x="120116" y="212927"/>
                </a:lnTo>
                <a:lnTo>
                  <a:pt x="134248" y="210164"/>
                </a:lnTo>
                <a:lnTo>
                  <a:pt x="147639" y="205629"/>
                </a:lnTo>
                <a:lnTo>
                  <a:pt x="160163" y="199456"/>
                </a:lnTo>
                <a:lnTo>
                  <a:pt x="171692" y="191775"/>
                </a:lnTo>
                <a:lnTo>
                  <a:pt x="182099" y="182719"/>
                </a:lnTo>
                <a:lnTo>
                  <a:pt x="191254" y="172419"/>
                </a:lnTo>
                <a:lnTo>
                  <a:pt x="199032" y="161009"/>
                </a:lnTo>
                <a:lnTo>
                  <a:pt x="205303" y="148619"/>
                </a:lnTo>
                <a:lnTo>
                  <a:pt x="209941" y="135382"/>
                </a:lnTo>
                <a:lnTo>
                  <a:pt x="212817" y="121430"/>
                </a:lnTo>
                <a:lnTo>
                  <a:pt x="213804" y="106895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569075" y="2755903"/>
            <a:ext cx="268287" cy="266700"/>
          </a:xfrm>
          <a:custGeom>
            <a:avLst/>
            <a:gdLst/>
            <a:ahLst/>
            <a:cxnLst/>
            <a:rect l="l" t="t" r="r" b="b"/>
            <a:pathLst>
              <a:path w="268287" h="266700">
                <a:moveTo>
                  <a:pt x="268287" y="133769"/>
                </a:moveTo>
                <a:lnTo>
                  <a:pt x="267645" y="120673"/>
                </a:lnTo>
                <a:lnTo>
                  <a:pt x="265454" y="106432"/>
                </a:lnTo>
                <a:lnTo>
                  <a:pt x="261790" y="92717"/>
                </a:lnTo>
                <a:lnTo>
                  <a:pt x="256742" y="79613"/>
                </a:lnTo>
                <a:lnTo>
                  <a:pt x="250395" y="67206"/>
                </a:lnTo>
                <a:lnTo>
                  <a:pt x="242836" y="55578"/>
                </a:lnTo>
                <a:lnTo>
                  <a:pt x="234152" y="44815"/>
                </a:lnTo>
                <a:lnTo>
                  <a:pt x="224429" y="35002"/>
                </a:lnTo>
                <a:lnTo>
                  <a:pt x="213754" y="26223"/>
                </a:lnTo>
                <a:lnTo>
                  <a:pt x="202214" y="18563"/>
                </a:lnTo>
                <a:lnTo>
                  <a:pt x="189896" y="12106"/>
                </a:lnTo>
                <a:lnTo>
                  <a:pt x="176885" y="6936"/>
                </a:lnTo>
                <a:lnTo>
                  <a:pt x="163269" y="3139"/>
                </a:lnTo>
                <a:lnTo>
                  <a:pt x="149135" y="798"/>
                </a:lnTo>
                <a:lnTo>
                  <a:pt x="134569" y="0"/>
                </a:lnTo>
                <a:lnTo>
                  <a:pt x="120748" y="702"/>
                </a:lnTo>
                <a:lnTo>
                  <a:pt x="106487" y="2940"/>
                </a:lnTo>
                <a:lnTo>
                  <a:pt x="92756" y="6630"/>
                </a:lnTo>
                <a:lnTo>
                  <a:pt x="79640" y="11689"/>
                </a:lnTo>
                <a:lnTo>
                  <a:pt x="67222" y="18035"/>
                </a:lnTo>
                <a:lnTo>
                  <a:pt x="55587" y="25582"/>
                </a:lnTo>
                <a:lnTo>
                  <a:pt x="44819" y="34247"/>
                </a:lnTo>
                <a:lnTo>
                  <a:pt x="35002" y="43946"/>
                </a:lnTo>
                <a:lnTo>
                  <a:pt x="26221" y="54597"/>
                </a:lnTo>
                <a:lnTo>
                  <a:pt x="18560" y="66113"/>
                </a:lnTo>
                <a:lnTo>
                  <a:pt x="12103" y="78413"/>
                </a:lnTo>
                <a:lnTo>
                  <a:pt x="6934" y="91413"/>
                </a:lnTo>
                <a:lnTo>
                  <a:pt x="3138" y="105027"/>
                </a:lnTo>
                <a:lnTo>
                  <a:pt x="798" y="119174"/>
                </a:lnTo>
                <a:lnTo>
                  <a:pt x="0" y="133769"/>
                </a:lnTo>
                <a:lnTo>
                  <a:pt x="643" y="146733"/>
                </a:lnTo>
                <a:lnTo>
                  <a:pt x="2837" y="160833"/>
                </a:lnTo>
                <a:lnTo>
                  <a:pt x="6505" y="174426"/>
                </a:lnTo>
                <a:lnTo>
                  <a:pt x="11562" y="187427"/>
                </a:lnTo>
                <a:lnTo>
                  <a:pt x="17924" y="199749"/>
                </a:lnTo>
                <a:lnTo>
                  <a:pt x="25505" y="211307"/>
                </a:lnTo>
                <a:lnTo>
                  <a:pt x="34220" y="222014"/>
                </a:lnTo>
                <a:lnTo>
                  <a:pt x="43984" y="231784"/>
                </a:lnTo>
                <a:lnTo>
                  <a:pt x="54713" y="240530"/>
                </a:lnTo>
                <a:lnTo>
                  <a:pt x="66320" y="248167"/>
                </a:lnTo>
                <a:lnTo>
                  <a:pt x="78722" y="254609"/>
                </a:lnTo>
                <a:lnTo>
                  <a:pt x="91833" y="259770"/>
                </a:lnTo>
                <a:lnTo>
                  <a:pt x="105567" y="263562"/>
                </a:lnTo>
                <a:lnTo>
                  <a:pt x="119841" y="265901"/>
                </a:lnTo>
                <a:lnTo>
                  <a:pt x="134569" y="266700"/>
                </a:lnTo>
                <a:lnTo>
                  <a:pt x="146963" y="266122"/>
                </a:lnTo>
                <a:lnTo>
                  <a:pt x="161212" y="264001"/>
                </a:lnTo>
                <a:lnTo>
                  <a:pt x="174952" y="260404"/>
                </a:lnTo>
                <a:lnTo>
                  <a:pt x="188095" y="255418"/>
                </a:lnTo>
                <a:lnTo>
                  <a:pt x="200555" y="249129"/>
                </a:lnTo>
                <a:lnTo>
                  <a:pt x="212243" y="241626"/>
                </a:lnTo>
                <a:lnTo>
                  <a:pt x="223072" y="232995"/>
                </a:lnTo>
                <a:lnTo>
                  <a:pt x="232955" y="223322"/>
                </a:lnTo>
                <a:lnTo>
                  <a:pt x="241804" y="212696"/>
                </a:lnTo>
                <a:lnTo>
                  <a:pt x="249531" y="201202"/>
                </a:lnTo>
                <a:lnTo>
                  <a:pt x="256050" y="188928"/>
                </a:lnTo>
                <a:lnTo>
                  <a:pt x="261273" y="175960"/>
                </a:lnTo>
                <a:lnTo>
                  <a:pt x="265111" y="162387"/>
                </a:lnTo>
                <a:lnTo>
                  <a:pt x="267478" y="148294"/>
                </a:lnTo>
                <a:lnTo>
                  <a:pt x="268287" y="133769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643682" y="2835275"/>
            <a:ext cx="119062" cy="115887"/>
          </a:xfrm>
          <a:custGeom>
            <a:avLst/>
            <a:gdLst/>
            <a:ahLst/>
            <a:cxnLst/>
            <a:rect l="l" t="t" r="r" b="b"/>
            <a:pathLst>
              <a:path w="119062" h="115887">
                <a:moveTo>
                  <a:pt x="102793" y="115887"/>
                </a:moveTo>
                <a:lnTo>
                  <a:pt x="107073" y="115887"/>
                </a:lnTo>
                <a:lnTo>
                  <a:pt x="110502" y="114198"/>
                </a:lnTo>
                <a:lnTo>
                  <a:pt x="113068" y="111658"/>
                </a:lnTo>
                <a:lnTo>
                  <a:pt x="119062" y="105740"/>
                </a:lnTo>
                <a:lnTo>
                  <a:pt x="119062" y="96431"/>
                </a:lnTo>
                <a:lnTo>
                  <a:pt x="113068" y="90512"/>
                </a:lnTo>
                <a:lnTo>
                  <a:pt x="26555" y="5080"/>
                </a:lnTo>
                <a:lnTo>
                  <a:pt x="20561" y="0"/>
                </a:lnTo>
                <a:lnTo>
                  <a:pt x="12001" y="0"/>
                </a:lnTo>
                <a:lnTo>
                  <a:pt x="6007" y="5080"/>
                </a:lnTo>
                <a:lnTo>
                  <a:pt x="0" y="10998"/>
                </a:lnTo>
                <a:lnTo>
                  <a:pt x="0" y="20307"/>
                </a:lnTo>
                <a:lnTo>
                  <a:pt x="6007" y="26225"/>
                </a:lnTo>
                <a:lnTo>
                  <a:pt x="92519" y="111658"/>
                </a:lnTo>
                <a:lnTo>
                  <a:pt x="95084" y="114198"/>
                </a:lnTo>
                <a:lnTo>
                  <a:pt x="99364" y="115887"/>
                </a:lnTo>
                <a:lnTo>
                  <a:pt x="102793" y="1158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643695" y="2835275"/>
            <a:ext cx="119049" cy="115887"/>
          </a:xfrm>
          <a:custGeom>
            <a:avLst/>
            <a:gdLst/>
            <a:ahLst/>
            <a:cxnLst/>
            <a:rect l="l" t="t" r="r" b="b"/>
            <a:pathLst>
              <a:path w="119049" h="115887">
                <a:moveTo>
                  <a:pt x="16268" y="115887"/>
                </a:moveTo>
                <a:lnTo>
                  <a:pt x="19697" y="115887"/>
                </a:lnTo>
                <a:lnTo>
                  <a:pt x="23977" y="114198"/>
                </a:lnTo>
                <a:lnTo>
                  <a:pt x="26542" y="111658"/>
                </a:lnTo>
                <a:lnTo>
                  <a:pt x="113055" y="26225"/>
                </a:lnTo>
                <a:lnTo>
                  <a:pt x="119049" y="20307"/>
                </a:lnTo>
                <a:lnTo>
                  <a:pt x="119049" y="10998"/>
                </a:lnTo>
                <a:lnTo>
                  <a:pt x="113055" y="5080"/>
                </a:lnTo>
                <a:lnTo>
                  <a:pt x="107924" y="0"/>
                </a:lnTo>
                <a:lnTo>
                  <a:pt x="98501" y="0"/>
                </a:lnTo>
                <a:lnTo>
                  <a:pt x="92506" y="5080"/>
                </a:lnTo>
                <a:lnTo>
                  <a:pt x="5994" y="90512"/>
                </a:lnTo>
                <a:lnTo>
                  <a:pt x="0" y="96431"/>
                </a:lnTo>
                <a:lnTo>
                  <a:pt x="0" y="105740"/>
                </a:lnTo>
                <a:lnTo>
                  <a:pt x="5994" y="111658"/>
                </a:lnTo>
                <a:lnTo>
                  <a:pt x="8559" y="114198"/>
                </a:lnTo>
                <a:lnTo>
                  <a:pt x="12839" y="115887"/>
                </a:lnTo>
                <a:lnTo>
                  <a:pt x="16268" y="1158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81562" y="2593572"/>
            <a:ext cx="518011" cy="598131"/>
          </a:xfrm>
          <a:custGeom>
            <a:avLst/>
            <a:gdLst/>
            <a:ahLst/>
            <a:cxnLst/>
            <a:rect l="l" t="t" r="r" b="b"/>
            <a:pathLst>
              <a:path w="518011" h="598131">
                <a:moveTo>
                  <a:pt x="4120" y="559731"/>
                </a:moveTo>
                <a:lnTo>
                  <a:pt x="12622" y="565105"/>
                </a:lnTo>
                <a:lnTo>
                  <a:pt x="23267" y="570042"/>
                </a:lnTo>
                <a:lnTo>
                  <a:pt x="35882" y="574570"/>
                </a:lnTo>
                <a:lnTo>
                  <a:pt x="50294" y="578719"/>
                </a:lnTo>
                <a:lnTo>
                  <a:pt x="66332" y="582518"/>
                </a:lnTo>
                <a:lnTo>
                  <a:pt x="76542" y="547657"/>
                </a:lnTo>
                <a:lnTo>
                  <a:pt x="99504" y="588462"/>
                </a:lnTo>
                <a:lnTo>
                  <a:pt x="113425" y="590394"/>
                </a:lnTo>
                <a:lnTo>
                  <a:pt x="127853" y="592110"/>
                </a:lnTo>
                <a:lnTo>
                  <a:pt x="142734" y="593610"/>
                </a:lnTo>
                <a:lnTo>
                  <a:pt x="158014" y="594895"/>
                </a:lnTo>
                <a:lnTo>
                  <a:pt x="173638" y="595967"/>
                </a:lnTo>
                <a:lnTo>
                  <a:pt x="189553" y="596824"/>
                </a:lnTo>
                <a:lnTo>
                  <a:pt x="205704" y="597469"/>
                </a:lnTo>
                <a:lnTo>
                  <a:pt x="222036" y="597901"/>
                </a:lnTo>
                <a:lnTo>
                  <a:pt x="238496" y="598122"/>
                </a:lnTo>
                <a:lnTo>
                  <a:pt x="255030" y="598131"/>
                </a:lnTo>
                <a:lnTo>
                  <a:pt x="271582" y="597931"/>
                </a:lnTo>
                <a:lnTo>
                  <a:pt x="288100" y="597520"/>
                </a:lnTo>
                <a:lnTo>
                  <a:pt x="304528" y="596900"/>
                </a:lnTo>
                <a:lnTo>
                  <a:pt x="320813" y="596072"/>
                </a:lnTo>
                <a:lnTo>
                  <a:pt x="336900" y="595036"/>
                </a:lnTo>
                <a:lnTo>
                  <a:pt x="352735" y="593793"/>
                </a:lnTo>
                <a:lnTo>
                  <a:pt x="368263" y="592343"/>
                </a:lnTo>
                <a:lnTo>
                  <a:pt x="383432" y="590687"/>
                </a:lnTo>
                <a:lnTo>
                  <a:pt x="398185" y="588826"/>
                </a:lnTo>
                <a:lnTo>
                  <a:pt x="412470" y="586760"/>
                </a:lnTo>
                <a:lnTo>
                  <a:pt x="434581" y="547657"/>
                </a:lnTo>
                <a:lnTo>
                  <a:pt x="444779" y="580817"/>
                </a:lnTo>
                <a:lnTo>
                  <a:pt x="460167" y="577592"/>
                </a:lnTo>
                <a:lnTo>
                  <a:pt x="474231" y="574010"/>
                </a:lnTo>
                <a:lnTo>
                  <a:pt x="487070" y="570053"/>
                </a:lnTo>
                <a:lnTo>
                  <a:pt x="498568" y="565745"/>
                </a:lnTo>
                <a:lnTo>
                  <a:pt x="508606" y="561108"/>
                </a:lnTo>
                <a:lnTo>
                  <a:pt x="517067" y="556166"/>
                </a:lnTo>
                <a:lnTo>
                  <a:pt x="518011" y="536195"/>
                </a:lnTo>
                <a:lnTo>
                  <a:pt x="517732" y="523828"/>
                </a:lnTo>
                <a:lnTo>
                  <a:pt x="516862" y="511066"/>
                </a:lnTo>
                <a:lnTo>
                  <a:pt x="515419" y="498001"/>
                </a:lnTo>
                <a:lnTo>
                  <a:pt x="513423" y="484725"/>
                </a:lnTo>
                <a:lnTo>
                  <a:pt x="510893" y="471328"/>
                </a:lnTo>
                <a:lnTo>
                  <a:pt x="507846" y="457901"/>
                </a:lnTo>
                <a:lnTo>
                  <a:pt x="504302" y="444535"/>
                </a:lnTo>
                <a:lnTo>
                  <a:pt x="500280" y="431322"/>
                </a:lnTo>
                <a:lnTo>
                  <a:pt x="495798" y="418353"/>
                </a:lnTo>
                <a:lnTo>
                  <a:pt x="490874" y="405718"/>
                </a:lnTo>
                <a:lnTo>
                  <a:pt x="485528" y="393509"/>
                </a:lnTo>
                <a:lnTo>
                  <a:pt x="479779" y="381817"/>
                </a:lnTo>
                <a:lnTo>
                  <a:pt x="473644" y="370733"/>
                </a:lnTo>
                <a:lnTo>
                  <a:pt x="467143" y="360347"/>
                </a:lnTo>
                <a:lnTo>
                  <a:pt x="460295" y="350752"/>
                </a:lnTo>
                <a:lnTo>
                  <a:pt x="453117" y="342038"/>
                </a:lnTo>
                <a:lnTo>
                  <a:pt x="445630" y="334297"/>
                </a:lnTo>
                <a:lnTo>
                  <a:pt x="393763" y="334297"/>
                </a:lnTo>
                <a:lnTo>
                  <a:pt x="382035" y="334551"/>
                </a:lnTo>
                <a:lnTo>
                  <a:pt x="369275" y="333155"/>
                </a:lnTo>
                <a:lnTo>
                  <a:pt x="358889" y="329204"/>
                </a:lnTo>
                <a:lnTo>
                  <a:pt x="298513" y="467761"/>
                </a:lnTo>
                <a:lnTo>
                  <a:pt x="282346" y="378506"/>
                </a:lnTo>
                <a:lnTo>
                  <a:pt x="294259" y="373400"/>
                </a:lnTo>
                <a:lnTo>
                  <a:pt x="294259" y="360649"/>
                </a:lnTo>
                <a:lnTo>
                  <a:pt x="243230" y="360649"/>
                </a:lnTo>
                <a:lnTo>
                  <a:pt x="242379" y="373400"/>
                </a:lnTo>
                <a:lnTo>
                  <a:pt x="254279" y="378506"/>
                </a:lnTo>
                <a:lnTo>
                  <a:pt x="238125" y="472003"/>
                </a:lnTo>
                <a:lnTo>
                  <a:pt x="167538" y="324099"/>
                </a:lnTo>
                <a:lnTo>
                  <a:pt x="165146" y="326507"/>
                </a:lnTo>
                <a:lnTo>
                  <a:pt x="155094" y="333292"/>
                </a:lnTo>
                <a:lnTo>
                  <a:pt x="143137" y="336740"/>
                </a:lnTo>
                <a:lnTo>
                  <a:pt x="73139" y="336850"/>
                </a:lnTo>
                <a:lnTo>
                  <a:pt x="71100" y="338669"/>
                </a:lnTo>
                <a:lnTo>
                  <a:pt x="61637" y="348118"/>
                </a:lnTo>
                <a:lnTo>
                  <a:pt x="53036" y="358377"/>
                </a:lnTo>
                <a:lnTo>
                  <a:pt x="45255" y="369353"/>
                </a:lnTo>
                <a:lnTo>
                  <a:pt x="38254" y="380952"/>
                </a:lnTo>
                <a:lnTo>
                  <a:pt x="31995" y="393079"/>
                </a:lnTo>
                <a:lnTo>
                  <a:pt x="26438" y="405642"/>
                </a:lnTo>
                <a:lnTo>
                  <a:pt x="21542" y="418546"/>
                </a:lnTo>
                <a:lnTo>
                  <a:pt x="17269" y="431697"/>
                </a:lnTo>
                <a:lnTo>
                  <a:pt x="13577" y="445002"/>
                </a:lnTo>
                <a:lnTo>
                  <a:pt x="10428" y="458366"/>
                </a:lnTo>
                <a:lnTo>
                  <a:pt x="7782" y="471696"/>
                </a:lnTo>
                <a:lnTo>
                  <a:pt x="5599" y="484898"/>
                </a:lnTo>
                <a:lnTo>
                  <a:pt x="3839" y="497879"/>
                </a:lnTo>
                <a:lnTo>
                  <a:pt x="2463" y="510543"/>
                </a:lnTo>
                <a:lnTo>
                  <a:pt x="1431" y="522798"/>
                </a:lnTo>
                <a:lnTo>
                  <a:pt x="703" y="534549"/>
                </a:lnTo>
                <a:lnTo>
                  <a:pt x="239" y="545703"/>
                </a:lnTo>
                <a:lnTo>
                  <a:pt x="0" y="556166"/>
                </a:lnTo>
                <a:lnTo>
                  <a:pt x="4120" y="559731"/>
                </a:lnTo>
                <a:close/>
              </a:path>
              <a:path w="518011" h="598131">
                <a:moveTo>
                  <a:pt x="127167" y="183397"/>
                </a:moveTo>
                <a:lnTo>
                  <a:pt x="129294" y="195623"/>
                </a:lnTo>
                <a:lnTo>
                  <a:pt x="132664" y="205938"/>
                </a:lnTo>
                <a:lnTo>
                  <a:pt x="133791" y="208477"/>
                </a:lnTo>
                <a:lnTo>
                  <a:pt x="141094" y="219679"/>
                </a:lnTo>
                <a:lnTo>
                  <a:pt x="150533" y="227198"/>
                </a:lnTo>
                <a:lnTo>
                  <a:pt x="155574" y="241097"/>
                </a:lnTo>
                <a:lnTo>
                  <a:pt x="161555" y="253405"/>
                </a:lnTo>
                <a:lnTo>
                  <a:pt x="168475" y="264254"/>
                </a:lnTo>
                <a:lnTo>
                  <a:pt x="176346" y="273806"/>
                </a:lnTo>
                <a:lnTo>
                  <a:pt x="185176" y="282226"/>
                </a:lnTo>
                <a:lnTo>
                  <a:pt x="194976" y="289676"/>
                </a:lnTo>
                <a:lnTo>
                  <a:pt x="205757" y="296320"/>
                </a:lnTo>
                <a:lnTo>
                  <a:pt x="217527" y="302322"/>
                </a:lnTo>
                <a:lnTo>
                  <a:pt x="230299" y="307844"/>
                </a:lnTo>
                <a:lnTo>
                  <a:pt x="244081" y="313050"/>
                </a:lnTo>
                <a:lnTo>
                  <a:pt x="251739" y="316453"/>
                </a:lnTo>
                <a:lnTo>
                  <a:pt x="260235" y="316453"/>
                </a:lnTo>
                <a:lnTo>
                  <a:pt x="267893" y="315602"/>
                </a:lnTo>
                <a:lnTo>
                  <a:pt x="274382" y="314673"/>
                </a:lnTo>
                <a:lnTo>
                  <a:pt x="286655" y="311368"/>
                </a:lnTo>
                <a:lnTo>
                  <a:pt x="298687" y="306240"/>
                </a:lnTo>
                <a:lnTo>
                  <a:pt x="310322" y="299511"/>
                </a:lnTo>
                <a:lnTo>
                  <a:pt x="321401" y="291405"/>
                </a:lnTo>
                <a:lnTo>
                  <a:pt x="331768" y="282145"/>
                </a:lnTo>
                <a:lnTo>
                  <a:pt x="341264" y="271955"/>
                </a:lnTo>
                <a:lnTo>
                  <a:pt x="349733" y="261056"/>
                </a:lnTo>
                <a:lnTo>
                  <a:pt x="357016" y="249673"/>
                </a:lnTo>
                <a:lnTo>
                  <a:pt x="362957" y="238029"/>
                </a:lnTo>
                <a:lnTo>
                  <a:pt x="367398" y="226347"/>
                </a:lnTo>
                <a:lnTo>
                  <a:pt x="368394" y="225772"/>
                </a:lnTo>
                <a:lnTo>
                  <a:pt x="377866" y="217606"/>
                </a:lnTo>
                <a:lnTo>
                  <a:pt x="384403" y="205938"/>
                </a:lnTo>
                <a:lnTo>
                  <a:pt x="385330" y="203372"/>
                </a:lnTo>
                <a:lnTo>
                  <a:pt x="388224" y="192078"/>
                </a:lnTo>
                <a:lnTo>
                  <a:pt x="389850" y="179332"/>
                </a:lnTo>
                <a:lnTo>
                  <a:pt x="390359" y="165133"/>
                </a:lnTo>
                <a:lnTo>
                  <a:pt x="390359" y="160040"/>
                </a:lnTo>
                <a:lnTo>
                  <a:pt x="386105" y="157487"/>
                </a:lnTo>
                <a:lnTo>
                  <a:pt x="384403" y="155786"/>
                </a:lnTo>
                <a:lnTo>
                  <a:pt x="381000" y="154084"/>
                </a:lnTo>
                <a:lnTo>
                  <a:pt x="382708" y="138916"/>
                </a:lnTo>
                <a:lnTo>
                  <a:pt x="383657" y="123093"/>
                </a:lnTo>
                <a:lnTo>
                  <a:pt x="383603" y="108313"/>
                </a:lnTo>
                <a:lnTo>
                  <a:pt x="382539" y="94561"/>
                </a:lnTo>
                <a:lnTo>
                  <a:pt x="380456" y="81820"/>
                </a:lnTo>
                <a:lnTo>
                  <a:pt x="377347" y="70075"/>
                </a:lnTo>
                <a:lnTo>
                  <a:pt x="373204" y="59309"/>
                </a:lnTo>
                <a:lnTo>
                  <a:pt x="368019" y="49507"/>
                </a:lnTo>
                <a:lnTo>
                  <a:pt x="361785" y="40653"/>
                </a:lnTo>
                <a:lnTo>
                  <a:pt x="354494" y="32731"/>
                </a:lnTo>
                <a:lnTo>
                  <a:pt x="346138" y="25725"/>
                </a:lnTo>
                <a:lnTo>
                  <a:pt x="330564" y="16258"/>
                </a:lnTo>
                <a:lnTo>
                  <a:pt x="319544" y="11339"/>
                </a:lnTo>
                <a:lnTo>
                  <a:pt x="307837" y="7296"/>
                </a:lnTo>
                <a:lnTo>
                  <a:pt x="295575" y="4135"/>
                </a:lnTo>
                <a:lnTo>
                  <a:pt x="282894" y="1862"/>
                </a:lnTo>
                <a:lnTo>
                  <a:pt x="269926" y="482"/>
                </a:lnTo>
                <a:lnTo>
                  <a:pt x="256806" y="0"/>
                </a:lnTo>
                <a:lnTo>
                  <a:pt x="243668" y="421"/>
                </a:lnTo>
                <a:lnTo>
                  <a:pt x="230645" y="1752"/>
                </a:lnTo>
                <a:lnTo>
                  <a:pt x="217871" y="3997"/>
                </a:lnTo>
                <a:lnTo>
                  <a:pt x="205481" y="7161"/>
                </a:lnTo>
                <a:lnTo>
                  <a:pt x="193608" y="11252"/>
                </a:lnTo>
                <a:lnTo>
                  <a:pt x="182387" y="16273"/>
                </a:lnTo>
                <a:lnTo>
                  <a:pt x="171950" y="22230"/>
                </a:lnTo>
                <a:lnTo>
                  <a:pt x="162433" y="29129"/>
                </a:lnTo>
                <a:lnTo>
                  <a:pt x="149813" y="41560"/>
                </a:lnTo>
                <a:lnTo>
                  <a:pt x="143738" y="49797"/>
                </a:lnTo>
                <a:lnTo>
                  <a:pt x="138798" y="58774"/>
                </a:lnTo>
                <a:lnTo>
                  <a:pt x="134964" y="68651"/>
                </a:lnTo>
                <a:lnTo>
                  <a:pt x="132205" y="79589"/>
                </a:lnTo>
                <a:lnTo>
                  <a:pt x="130492" y="91747"/>
                </a:lnTo>
                <a:lnTo>
                  <a:pt x="129796" y="105285"/>
                </a:lnTo>
                <a:lnTo>
                  <a:pt x="130088" y="120364"/>
                </a:lnTo>
                <a:lnTo>
                  <a:pt x="131337" y="137145"/>
                </a:lnTo>
                <a:lnTo>
                  <a:pt x="133515" y="155786"/>
                </a:lnTo>
                <a:lnTo>
                  <a:pt x="130975" y="157487"/>
                </a:lnTo>
                <a:lnTo>
                  <a:pt x="126720" y="160040"/>
                </a:lnTo>
                <a:lnTo>
                  <a:pt x="126720" y="165133"/>
                </a:lnTo>
                <a:lnTo>
                  <a:pt x="126578" y="169260"/>
                </a:lnTo>
                <a:lnTo>
                  <a:pt x="127167" y="183397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843461" y="1410887"/>
            <a:ext cx="512601" cy="592699"/>
          </a:xfrm>
          <a:custGeom>
            <a:avLst/>
            <a:gdLst/>
            <a:ahLst/>
            <a:cxnLst/>
            <a:rect l="l" t="t" r="r" b="b"/>
            <a:pathLst>
              <a:path w="512601" h="592699">
                <a:moveTo>
                  <a:pt x="11076" y="558863"/>
                </a:moveTo>
                <a:lnTo>
                  <a:pt x="26438" y="566159"/>
                </a:lnTo>
                <a:lnTo>
                  <a:pt x="45625" y="572554"/>
                </a:lnTo>
                <a:lnTo>
                  <a:pt x="68179" y="578054"/>
                </a:lnTo>
                <a:lnTo>
                  <a:pt x="93638" y="582667"/>
                </a:lnTo>
                <a:lnTo>
                  <a:pt x="121543" y="586401"/>
                </a:lnTo>
                <a:lnTo>
                  <a:pt x="151434" y="589264"/>
                </a:lnTo>
                <a:lnTo>
                  <a:pt x="182851" y="591263"/>
                </a:lnTo>
                <a:lnTo>
                  <a:pt x="215335" y="592405"/>
                </a:lnTo>
                <a:lnTo>
                  <a:pt x="248424" y="592699"/>
                </a:lnTo>
                <a:lnTo>
                  <a:pt x="281660" y="592153"/>
                </a:lnTo>
                <a:lnTo>
                  <a:pt x="314582" y="590773"/>
                </a:lnTo>
                <a:lnTo>
                  <a:pt x="346731" y="588567"/>
                </a:lnTo>
                <a:lnTo>
                  <a:pt x="377646" y="585544"/>
                </a:lnTo>
                <a:lnTo>
                  <a:pt x="406868" y="581710"/>
                </a:lnTo>
                <a:lnTo>
                  <a:pt x="433937" y="577074"/>
                </a:lnTo>
                <a:lnTo>
                  <a:pt x="458392" y="571643"/>
                </a:lnTo>
                <a:lnTo>
                  <a:pt x="479774" y="565424"/>
                </a:lnTo>
                <a:lnTo>
                  <a:pt x="497623" y="558426"/>
                </a:lnTo>
                <a:lnTo>
                  <a:pt x="512040" y="544677"/>
                </a:lnTo>
                <a:lnTo>
                  <a:pt x="512601" y="532918"/>
                </a:lnTo>
                <a:lnTo>
                  <a:pt x="512526" y="520648"/>
                </a:lnTo>
                <a:lnTo>
                  <a:pt x="510546" y="494955"/>
                </a:lnTo>
                <a:lnTo>
                  <a:pt x="506260" y="468347"/>
                </a:lnTo>
                <a:lnTo>
                  <a:pt x="499828" y="441575"/>
                </a:lnTo>
                <a:lnTo>
                  <a:pt x="491409" y="415388"/>
                </a:lnTo>
                <a:lnTo>
                  <a:pt x="481165" y="390536"/>
                </a:lnTo>
                <a:lnTo>
                  <a:pt x="469253" y="367769"/>
                </a:lnTo>
                <a:lnTo>
                  <a:pt x="455835" y="347838"/>
                </a:lnTo>
                <a:lnTo>
                  <a:pt x="441070" y="331492"/>
                </a:lnTo>
                <a:lnTo>
                  <a:pt x="390182" y="331492"/>
                </a:lnTo>
                <a:lnTo>
                  <a:pt x="378569" y="331748"/>
                </a:lnTo>
                <a:lnTo>
                  <a:pt x="365800" y="330358"/>
                </a:lnTo>
                <a:lnTo>
                  <a:pt x="355409" y="326399"/>
                </a:lnTo>
                <a:lnTo>
                  <a:pt x="353587" y="324454"/>
                </a:lnTo>
                <a:lnTo>
                  <a:pt x="347268" y="315441"/>
                </a:lnTo>
                <a:lnTo>
                  <a:pt x="342072" y="304233"/>
                </a:lnTo>
                <a:lnTo>
                  <a:pt x="338000" y="291094"/>
                </a:lnTo>
                <a:lnTo>
                  <a:pt x="335051" y="276285"/>
                </a:lnTo>
                <a:lnTo>
                  <a:pt x="340362" y="269870"/>
                </a:lnTo>
                <a:lnTo>
                  <a:pt x="347644" y="259570"/>
                </a:lnTo>
                <a:lnTo>
                  <a:pt x="354060" y="248503"/>
                </a:lnTo>
                <a:lnTo>
                  <a:pt x="359509" y="236769"/>
                </a:lnTo>
                <a:lnTo>
                  <a:pt x="363893" y="224469"/>
                </a:lnTo>
                <a:lnTo>
                  <a:pt x="364845" y="223920"/>
                </a:lnTo>
                <a:lnTo>
                  <a:pt x="374318" y="215751"/>
                </a:lnTo>
                <a:lnTo>
                  <a:pt x="380847" y="204086"/>
                </a:lnTo>
                <a:lnTo>
                  <a:pt x="384561" y="191011"/>
                </a:lnTo>
                <a:lnTo>
                  <a:pt x="386259" y="178434"/>
                </a:lnTo>
                <a:lnTo>
                  <a:pt x="386791" y="164157"/>
                </a:lnTo>
                <a:lnTo>
                  <a:pt x="386791" y="159064"/>
                </a:lnTo>
                <a:lnTo>
                  <a:pt x="382549" y="155661"/>
                </a:lnTo>
                <a:lnTo>
                  <a:pt x="380847" y="154810"/>
                </a:lnTo>
                <a:lnTo>
                  <a:pt x="377456" y="153121"/>
                </a:lnTo>
                <a:lnTo>
                  <a:pt x="379046" y="139062"/>
                </a:lnTo>
                <a:lnTo>
                  <a:pt x="380017" y="123078"/>
                </a:lnTo>
                <a:lnTo>
                  <a:pt x="379952" y="108160"/>
                </a:lnTo>
                <a:lnTo>
                  <a:pt x="378858" y="94295"/>
                </a:lnTo>
                <a:lnTo>
                  <a:pt x="376737" y="81471"/>
                </a:lnTo>
                <a:lnTo>
                  <a:pt x="373593" y="69675"/>
                </a:lnTo>
                <a:lnTo>
                  <a:pt x="369432" y="58896"/>
                </a:lnTo>
                <a:lnTo>
                  <a:pt x="364256" y="49121"/>
                </a:lnTo>
                <a:lnTo>
                  <a:pt x="358070" y="40338"/>
                </a:lnTo>
                <a:lnTo>
                  <a:pt x="350878" y="32536"/>
                </a:lnTo>
                <a:lnTo>
                  <a:pt x="342684" y="25702"/>
                </a:lnTo>
                <a:lnTo>
                  <a:pt x="328719" y="17037"/>
                </a:lnTo>
                <a:lnTo>
                  <a:pt x="317761" y="11945"/>
                </a:lnTo>
                <a:lnTo>
                  <a:pt x="306103" y="7746"/>
                </a:lnTo>
                <a:lnTo>
                  <a:pt x="293880" y="4447"/>
                </a:lnTo>
                <a:lnTo>
                  <a:pt x="281228" y="2052"/>
                </a:lnTo>
                <a:lnTo>
                  <a:pt x="268285" y="568"/>
                </a:lnTo>
                <a:lnTo>
                  <a:pt x="255186" y="0"/>
                </a:lnTo>
                <a:lnTo>
                  <a:pt x="242068" y="353"/>
                </a:lnTo>
                <a:lnTo>
                  <a:pt x="229067" y="1633"/>
                </a:lnTo>
                <a:lnTo>
                  <a:pt x="216320" y="3845"/>
                </a:lnTo>
                <a:lnTo>
                  <a:pt x="203963" y="6996"/>
                </a:lnTo>
                <a:lnTo>
                  <a:pt x="192132" y="11091"/>
                </a:lnTo>
                <a:lnTo>
                  <a:pt x="180964" y="16135"/>
                </a:lnTo>
                <a:lnTo>
                  <a:pt x="170596" y="22133"/>
                </a:lnTo>
                <a:lnTo>
                  <a:pt x="161162" y="29092"/>
                </a:lnTo>
                <a:lnTo>
                  <a:pt x="149351" y="40328"/>
                </a:lnTo>
                <a:lnTo>
                  <a:pt x="143087" y="48492"/>
                </a:lnTo>
                <a:lnTo>
                  <a:pt x="137987" y="57435"/>
                </a:lnTo>
                <a:lnTo>
                  <a:pt x="134021" y="67300"/>
                </a:lnTo>
                <a:lnTo>
                  <a:pt x="131158" y="78233"/>
                </a:lnTo>
                <a:lnTo>
                  <a:pt x="129368" y="90377"/>
                </a:lnTo>
                <a:lnTo>
                  <a:pt x="128620" y="103877"/>
                </a:lnTo>
                <a:lnTo>
                  <a:pt x="128883" y="118878"/>
                </a:lnTo>
                <a:lnTo>
                  <a:pt x="130127" y="135524"/>
                </a:lnTo>
                <a:lnTo>
                  <a:pt x="132321" y="153959"/>
                </a:lnTo>
                <a:lnTo>
                  <a:pt x="129781" y="155661"/>
                </a:lnTo>
                <a:lnTo>
                  <a:pt x="125539" y="159064"/>
                </a:lnTo>
                <a:lnTo>
                  <a:pt x="125555" y="166852"/>
                </a:lnTo>
                <a:lnTo>
                  <a:pt x="126283" y="181016"/>
                </a:lnTo>
                <a:lnTo>
                  <a:pt x="128203" y="193480"/>
                </a:lnTo>
                <a:lnTo>
                  <a:pt x="131470" y="204086"/>
                </a:lnTo>
                <a:lnTo>
                  <a:pt x="132571" y="206572"/>
                </a:lnTo>
                <a:lnTo>
                  <a:pt x="139862" y="217791"/>
                </a:lnTo>
                <a:lnTo>
                  <a:pt x="149288" y="225320"/>
                </a:lnTo>
                <a:lnTo>
                  <a:pt x="153763" y="237507"/>
                </a:lnTo>
                <a:lnTo>
                  <a:pt x="159325" y="249303"/>
                </a:lnTo>
                <a:lnTo>
                  <a:pt x="165834" y="260318"/>
                </a:lnTo>
                <a:lnTo>
                  <a:pt x="173246" y="270470"/>
                </a:lnTo>
                <a:lnTo>
                  <a:pt x="181521" y="279676"/>
                </a:lnTo>
                <a:lnTo>
                  <a:pt x="179988" y="286695"/>
                </a:lnTo>
                <a:lnTo>
                  <a:pt x="176245" y="299923"/>
                </a:lnTo>
                <a:lnTo>
                  <a:pt x="171666" y="311540"/>
                </a:lnTo>
                <a:lnTo>
                  <a:pt x="166255" y="321307"/>
                </a:lnTo>
                <a:lnTo>
                  <a:pt x="153887" y="330469"/>
                </a:lnTo>
                <a:lnTo>
                  <a:pt x="141938" y="333932"/>
                </a:lnTo>
                <a:lnTo>
                  <a:pt x="72948" y="334045"/>
                </a:lnTo>
                <a:lnTo>
                  <a:pt x="63384" y="343253"/>
                </a:lnTo>
                <a:lnTo>
                  <a:pt x="54662" y="353333"/>
                </a:lnTo>
                <a:lnTo>
                  <a:pt x="46769" y="364163"/>
                </a:lnTo>
                <a:lnTo>
                  <a:pt x="39665" y="375647"/>
                </a:lnTo>
                <a:lnTo>
                  <a:pt x="33308" y="387686"/>
                </a:lnTo>
                <a:lnTo>
                  <a:pt x="27658" y="400185"/>
                </a:lnTo>
                <a:lnTo>
                  <a:pt x="22672" y="413045"/>
                </a:lnTo>
                <a:lnTo>
                  <a:pt x="18311" y="426171"/>
                </a:lnTo>
                <a:lnTo>
                  <a:pt x="14533" y="439465"/>
                </a:lnTo>
                <a:lnTo>
                  <a:pt x="11297" y="452830"/>
                </a:lnTo>
                <a:lnTo>
                  <a:pt x="8562" y="466168"/>
                </a:lnTo>
                <a:lnTo>
                  <a:pt x="6287" y="479384"/>
                </a:lnTo>
                <a:lnTo>
                  <a:pt x="4431" y="492379"/>
                </a:lnTo>
                <a:lnTo>
                  <a:pt x="2953" y="505057"/>
                </a:lnTo>
                <a:lnTo>
                  <a:pt x="1812" y="517321"/>
                </a:lnTo>
                <a:lnTo>
                  <a:pt x="967" y="529073"/>
                </a:lnTo>
                <a:lnTo>
                  <a:pt x="376" y="540217"/>
                </a:lnTo>
                <a:lnTo>
                  <a:pt x="0" y="550656"/>
                </a:lnTo>
                <a:lnTo>
                  <a:pt x="11076" y="558863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38703" y="1358901"/>
            <a:ext cx="522134" cy="652435"/>
          </a:xfrm>
          <a:custGeom>
            <a:avLst/>
            <a:gdLst/>
            <a:ahLst/>
            <a:cxnLst/>
            <a:rect l="l" t="t" r="r" b="b"/>
            <a:pathLst>
              <a:path w="522134" h="652435">
                <a:moveTo>
                  <a:pt x="393712" y="211188"/>
                </a:moveTo>
                <a:lnTo>
                  <a:pt x="389470" y="208648"/>
                </a:lnTo>
                <a:lnTo>
                  <a:pt x="386080" y="206095"/>
                </a:lnTo>
                <a:lnTo>
                  <a:pt x="384378" y="205244"/>
                </a:lnTo>
                <a:lnTo>
                  <a:pt x="386044" y="191120"/>
                </a:lnTo>
                <a:lnTo>
                  <a:pt x="386903" y="177798"/>
                </a:lnTo>
                <a:lnTo>
                  <a:pt x="386997" y="165235"/>
                </a:lnTo>
                <a:lnTo>
                  <a:pt x="386370" y="153389"/>
                </a:lnTo>
                <a:lnTo>
                  <a:pt x="385229" y="143332"/>
                </a:lnTo>
                <a:lnTo>
                  <a:pt x="431050" y="143332"/>
                </a:lnTo>
                <a:lnTo>
                  <a:pt x="427018" y="134423"/>
                </a:lnTo>
                <a:lnTo>
                  <a:pt x="417086" y="126245"/>
                </a:lnTo>
                <a:lnTo>
                  <a:pt x="401980" y="118983"/>
                </a:lnTo>
                <a:lnTo>
                  <a:pt x="401358" y="118744"/>
                </a:lnTo>
                <a:lnTo>
                  <a:pt x="398273" y="105258"/>
                </a:lnTo>
                <a:lnTo>
                  <a:pt x="393928" y="92267"/>
                </a:lnTo>
                <a:lnTo>
                  <a:pt x="388390" y="79841"/>
                </a:lnTo>
                <a:lnTo>
                  <a:pt x="381724" y="68049"/>
                </a:lnTo>
                <a:lnTo>
                  <a:pt x="373996" y="56962"/>
                </a:lnTo>
                <a:lnTo>
                  <a:pt x="365274" y="46647"/>
                </a:lnTo>
                <a:lnTo>
                  <a:pt x="355622" y="37176"/>
                </a:lnTo>
                <a:lnTo>
                  <a:pt x="345108" y="28617"/>
                </a:lnTo>
                <a:lnTo>
                  <a:pt x="333798" y="21040"/>
                </a:lnTo>
                <a:lnTo>
                  <a:pt x="321757" y="14514"/>
                </a:lnTo>
                <a:lnTo>
                  <a:pt x="309052" y="9109"/>
                </a:lnTo>
                <a:lnTo>
                  <a:pt x="295750" y="4893"/>
                </a:lnTo>
                <a:lnTo>
                  <a:pt x="281916" y="1938"/>
                </a:lnTo>
                <a:lnTo>
                  <a:pt x="267617" y="311"/>
                </a:lnTo>
                <a:lnTo>
                  <a:pt x="257949" y="0"/>
                </a:lnTo>
                <a:lnTo>
                  <a:pt x="243124" y="733"/>
                </a:lnTo>
                <a:lnTo>
                  <a:pt x="228725" y="2885"/>
                </a:lnTo>
                <a:lnTo>
                  <a:pt x="214822" y="6384"/>
                </a:lnTo>
                <a:lnTo>
                  <a:pt x="201487" y="11158"/>
                </a:lnTo>
                <a:lnTo>
                  <a:pt x="188794" y="17135"/>
                </a:lnTo>
                <a:lnTo>
                  <a:pt x="176813" y="24244"/>
                </a:lnTo>
                <a:lnTo>
                  <a:pt x="165616" y="32413"/>
                </a:lnTo>
                <a:lnTo>
                  <a:pt x="155276" y="41569"/>
                </a:lnTo>
                <a:lnTo>
                  <a:pt x="145864" y="51641"/>
                </a:lnTo>
                <a:lnTo>
                  <a:pt x="137452" y="62557"/>
                </a:lnTo>
                <a:lnTo>
                  <a:pt x="130112" y="74246"/>
                </a:lnTo>
                <a:lnTo>
                  <a:pt x="123916" y="86635"/>
                </a:lnTo>
                <a:lnTo>
                  <a:pt x="118936" y="99653"/>
                </a:lnTo>
                <a:lnTo>
                  <a:pt x="115243" y="113227"/>
                </a:lnTo>
                <a:lnTo>
                  <a:pt x="112911" y="127287"/>
                </a:lnTo>
                <a:lnTo>
                  <a:pt x="112009" y="141760"/>
                </a:lnTo>
                <a:lnTo>
                  <a:pt x="112001" y="143332"/>
                </a:lnTo>
                <a:lnTo>
                  <a:pt x="131521" y="143332"/>
                </a:lnTo>
                <a:lnTo>
                  <a:pt x="130896" y="153857"/>
                </a:lnTo>
                <a:lnTo>
                  <a:pt x="130996" y="165303"/>
                </a:lnTo>
                <a:lnTo>
                  <a:pt x="131740" y="177790"/>
                </a:lnTo>
                <a:lnTo>
                  <a:pt x="133046" y="191436"/>
                </a:lnTo>
                <a:lnTo>
                  <a:pt x="134836" y="206360"/>
                </a:lnTo>
                <a:lnTo>
                  <a:pt x="132372" y="208648"/>
                </a:lnTo>
                <a:lnTo>
                  <a:pt x="128130" y="211188"/>
                </a:lnTo>
                <a:lnTo>
                  <a:pt x="128130" y="217119"/>
                </a:lnTo>
                <a:lnTo>
                  <a:pt x="128638" y="231316"/>
                </a:lnTo>
                <a:lnTo>
                  <a:pt x="130264" y="244058"/>
                </a:lnTo>
                <a:lnTo>
                  <a:pt x="133160" y="255345"/>
                </a:lnTo>
                <a:lnTo>
                  <a:pt x="134061" y="257835"/>
                </a:lnTo>
                <a:lnTo>
                  <a:pt x="140888" y="269237"/>
                </a:lnTo>
                <a:lnTo>
                  <a:pt x="150235" y="277656"/>
                </a:lnTo>
                <a:lnTo>
                  <a:pt x="152730" y="279044"/>
                </a:lnTo>
                <a:lnTo>
                  <a:pt x="157279" y="291463"/>
                </a:lnTo>
                <a:lnTo>
                  <a:pt x="162793" y="303321"/>
                </a:lnTo>
                <a:lnTo>
                  <a:pt x="169232" y="314457"/>
                </a:lnTo>
                <a:lnTo>
                  <a:pt x="176559" y="324710"/>
                </a:lnTo>
                <a:lnTo>
                  <a:pt x="184733" y="333919"/>
                </a:lnTo>
                <a:lnTo>
                  <a:pt x="184975" y="334162"/>
                </a:lnTo>
                <a:lnTo>
                  <a:pt x="181710" y="348305"/>
                </a:lnTo>
                <a:lnTo>
                  <a:pt x="177534" y="360739"/>
                </a:lnTo>
                <a:lnTo>
                  <a:pt x="172338" y="371357"/>
                </a:lnTo>
                <a:lnTo>
                  <a:pt x="168859" y="376580"/>
                </a:lnTo>
                <a:lnTo>
                  <a:pt x="159692" y="384260"/>
                </a:lnTo>
                <a:lnTo>
                  <a:pt x="148101" y="388597"/>
                </a:lnTo>
                <a:lnTo>
                  <a:pt x="134527" y="389589"/>
                </a:lnTo>
                <a:lnTo>
                  <a:pt x="130670" y="389293"/>
                </a:lnTo>
                <a:lnTo>
                  <a:pt x="73812" y="389293"/>
                </a:lnTo>
                <a:lnTo>
                  <a:pt x="55534" y="408532"/>
                </a:lnTo>
                <a:lnTo>
                  <a:pt x="40520" y="430731"/>
                </a:lnTo>
                <a:lnTo>
                  <a:pt x="28452" y="455147"/>
                </a:lnTo>
                <a:lnTo>
                  <a:pt x="19012" y="481038"/>
                </a:lnTo>
                <a:lnTo>
                  <a:pt x="11882" y="507662"/>
                </a:lnTo>
                <a:lnTo>
                  <a:pt x="6743" y="534275"/>
                </a:lnTo>
                <a:lnTo>
                  <a:pt x="3278" y="560135"/>
                </a:lnTo>
                <a:lnTo>
                  <a:pt x="1167" y="584499"/>
                </a:lnTo>
                <a:lnTo>
                  <a:pt x="94" y="606625"/>
                </a:lnTo>
                <a:lnTo>
                  <a:pt x="0" y="609815"/>
                </a:lnTo>
                <a:lnTo>
                  <a:pt x="11363" y="618131"/>
                </a:lnTo>
                <a:lnTo>
                  <a:pt x="46658" y="632005"/>
                </a:lnTo>
                <a:lnTo>
                  <a:pt x="69657" y="637580"/>
                </a:lnTo>
                <a:lnTo>
                  <a:pt x="95601" y="642257"/>
                </a:lnTo>
                <a:lnTo>
                  <a:pt x="124024" y="646043"/>
                </a:lnTo>
                <a:lnTo>
                  <a:pt x="154460" y="648946"/>
                </a:lnTo>
                <a:lnTo>
                  <a:pt x="186441" y="650974"/>
                </a:lnTo>
                <a:lnTo>
                  <a:pt x="219502" y="652135"/>
                </a:lnTo>
                <a:lnTo>
                  <a:pt x="253176" y="652435"/>
                </a:lnTo>
                <a:lnTo>
                  <a:pt x="286996" y="651883"/>
                </a:lnTo>
                <a:lnTo>
                  <a:pt x="320496" y="650486"/>
                </a:lnTo>
                <a:lnTo>
                  <a:pt x="353209" y="648252"/>
                </a:lnTo>
                <a:lnTo>
                  <a:pt x="384670" y="645189"/>
                </a:lnTo>
                <a:lnTo>
                  <a:pt x="414410" y="641303"/>
                </a:lnTo>
                <a:lnTo>
                  <a:pt x="441965" y="636604"/>
                </a:lnTo>
                <a:lnTo>
                  <a:pt x="466867" y="631097"/>
                </a:lnTo>
                <a:lnTo>
                  <a:pt x="488649" y="624792"/>
                </a:lnTo>
                <a:lnTo>
                  <a:pt x="506847" y="617696"/>
                </a:lnTo>
                <a:lnTo>
                  <a:pt x="521882" y="598312"/>
                </a:lnTo>
                <a:lnTo>
                  <a:pt x="522134" y="586280"/>
                </a:lnTo>
                <a:lnTo>
                  <a:pt x="521767" y="573806"/>
                </a:lnTo>
                <a:lnTo>
                  <a:pt x="519258" y="547885"/>
                </a:lnTo>
                <a:lnTo>
                  <a:pt x="514521" y="521247"/>
                </a:lnTo>
                <a:lnTo>
                  <a:pt x="507719" y="494594"/>
                </a:lnTo>
                <a:lnTo>
                  <a:pt x="499018" y="468625"/>
                </a:lnTo>
                <a:lnTo>
                  <a:pt x="488582" y="444041"/>
                </a:lnTo>
                <a:lnTo>
                  <a:pt x="476575" y="421542"/>
                </a:lnTo>
                <a:lnTo>
                  <a:pt x="463161" y="401829"/>
                </a:lnTo>
                <a:lnTo>
                  <a:pt x="449719" y="386753"/>
                </a:lnTo>
                <a:lnTo>
                  <a:pt x="397116" y="386753"/>
                </a:lnTo>
                <a:lnTo>
                  <a:pt x="382848" y="386946"/>
                </a:lnTo>
                <a:lnTo>
                  <a:pt x="370466" y="385439"/>
                </a:lnTo>
                <a:lnTo>
                  <a:pt x="361467" y="382511"/>
                </a:lnTo>
                <a:lnTo>
                  <a:pt x="355025" y="373914"/>
                </a:lnTo>
                <a:lnTo>
                  <a:pt x="349643" y="363313"/>
                </a:lnTo>
                <a:lnTo>
                  <a:pt x="345322" y="350830"/>
                </a:lnTo>
                <a:lnTo>
                  <a:pt x="342063" y="336588"/>
                </a:lnTo>
                <a:lnTo>
                  <a:pt x="341109" y="330771"/>
                </a:lnTo>
                <a:lnTo>
                  <a:pt x="348835" y="321166"/>
                </a:lnTo>
                <a:lnTo>
                  <a:pt x="355781" y="310696"/>
                </a:lnTo>
                <a:lnTo>
                  <a:pt x="361849" y="299410"/>
                </a:lnTo>
                <a:lnTo>
                  <a:pt x="366944" y="287354"/>
                </a:lnTo>
                <a:lnTo>
                  <a:pt x="369963" y="278193"/>
                </a:lnTo>
                <a:lnTo>
                  <a:pt x="379738" y="270674"/>
                </a:lnTo>
                <a:lnTo>
                  <a:pt x="386705" y="259452"/>
                </a:lnTo>
                <a:lnTo>
                  <a:pt x="387781" y="256984"/>
                </a:lnTo>
                <a:lnTo>
                  <a:pt x="391058" y="246381"/>
                </a:lnTo>
                <a:lnTo>
                  <a:pt x="392976" y="233912"/>
                </a:lnTo>
                <a:lnTo>
                  <a:pt x="393697" y="219740"/>
                </a:lnTo>
                <a:lnTo>
                  <a:pt x="393712" y="211188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529388" y="1573212"/>
            <a:ext cx="266700" cy="268287"/>
          </a:xfrm>
          <a:custGeom>
            <a:avLst/>
            <a:gdLst/>
            <a:ahLst/>
            <a:cxnLst/>
            <a:rect l="l" t="t" r="r" b="b"/>
            <a:pathLst>
              <a:path w="266700" h="268287">
                <a:moveTo>
                  <a:pt x="266700" y="134569"/>
                </a:moveTo>
                <a:lnTo>
                  <a:pt x="266035" y="121064"/>
                </a:lnTo>
                <a:lnTo>
                  <a:pt x="263848" y="106771"/>
                </a:lnTo>
                <a:lnTo>
                  <a:pt x="260214" y="93007"/>
                </a:lnTo>
                <a:lnTo>
                  <a:pt x="255214" y="79859"/>
                </a:lnTo>
                <a:lnTo>
                  <a:pt x="248929" y="67410"/>
                </a:lnTo>
                <a:lnTo>
                  <a:pt x="241442" y="55744"/>
                </a:lnTo>
                <a:lnTo>
                  <a:pt x="232833" y="44948"/>
                </a:lnTo>
                <a:lnTo>
                  <a:pt x="223183" y="35104"/>
                </a:lnTo>
                <a:lnTo>
                  <a:pt x="212575" y="26298"/>
                </a:lnTo>
                <a:lnTo>
                  <a:pt x="201089" y="18615"/>
                </a:lnTo>
                <a:lnTo>
                  <a:pt x="188808" y="12139"/>
                </a:lnTo>
                <a:lnTo>
                  <a:pt x="175812" y="6955"/>
                </a:lnTo>
                <a:lnTo>
                  <a:pt x="162182" y="3147"/>
                </a:lnTo>
                <a:lnTo>
                  <a:pt x="148001" y="801"/>
                </a:lnTo>
                <a:lnTo>
                  <a:pt x="133350" y="0"/>
                </a:lnTo>
                <a:lnTo>
                  <a:pt x="119893" y="674"/>
                </a:lnTo>
                <a:lnTo>
                  <a:pt x="105670" y="2897"/>
                </a:lnTo>
                <a:lnTo>
                  <a:pt x="91992" y="6587"/>
                </a:lnTo>
                <a:lnTo>
                  <a:pt x="78940" y="11660"/>
                </a:lnTo>
                <a:lnTo>
                  <a:pt x="66596" y="18033"/>
                </a:lnTo>
                <a:lnTo>
                  <a:pt x="55042" y="25619"/>
                </a:lnTo>
                <a:lnTo>
                  <a:pt x="44358" y="34335"/>
                </a:lnTo>
                <a:lnTo>
                  <a:pt x="34626" y="44096"/>
                </a:lnTo>
                <a:lnTo>
                  <a:pt x="25928" y="54817"/>
                </a:lnTo>
                <a:lnTo>
                  <a:pt x="18345" y="66414"/>
                </a:lnTo>
                <a:lnTo>
                  <a:pt x="11957" y="78801"/>
                </a:lnTo>
                <a:lnTo>
                  <a:pt x="6848" y="91895"/>
                </a:lnTo>
                <a:lnTo>
                  <a:pt x="3098" y="105611"/>
                </a:lnTo>
                <a:lnTo>
                  <a:pt x="788" y="119864"/>
                </a:lnTo>
                <a:lnTo>
                  <a:pt x="0" y="134569"/>
                </a:lnTo>
                <a:lnTo>
                  <a:pt x="601" y="147280"/>
                </a:lnTo>
                <a:lnTo>
                  <a:pt x="2730" y="161497"/>
                </a:lnTo>
                <a:lnTo>
                  <a:pt x="6320" y="175205"/>
                </a:lnTo>
                <a:lnTo>
                  <a:pt x="11287" y="188316"/>
                </a:lnTo>
                <a:lnTo>
                  <a:pt x="17550" y="200744"/>
                </a:lnTo>
                <a:lnTo>
                  <a:pt x="25026" y="212402"/>
                </a:lnTo>
                <a:lnTo>
                  <a:pt x="33633" y="223202"/>
                </a:lnTo>
                <a:lnTo>
                  <a:pt x="43289" y="233058"/>
                </a:lnTo>
                <a:lnTo>
                  <a:pt x="53912" y="241882"/>
                </a:lnTo>
                <a:lnTo>
                  <a:pt x="65420" y="249587"/>
                </a:lnTo>
                <a:lnTo>
                  <a:pt x="77729" y="256087"/>
                </a:lnTo>
                <a:lnTo>
                  <a:pt x="90760" y="261294"/>
                </a:lnTo>
                <a:lnTo>
                  <a:pt x="104428" y="265121"/>
                </a:lnTo>
                <a:lnTo>
                  <a:pt x="118652" y="267481"/>
                </a:lnTo>
                <a:lnTo>
                  <a:pt x="133350" y="268287"/>
                </a:lnTo>
                <a:lnTo>
                  <a:pt x="146158" y="267676"/>
                </a:lnTo>
                <a:lnTo>
                  <a:pt x="160448" y="265513"/>
                </a:lnTo>
                <a:lnTo>
                  <a:pt x="174194" y="261872"/>
                </a:lnTo>
                <a:lnTo>
                  <a:pt x="187312" y="256840"/>
                </a:lnTo>
                <a:lnTo>
                  <a:pt x="199720" y="250504"/>
                </a:lnTo>
                <a:lnTo>
                  <a:pt x="211337" y="242951"/>
                </a:lnTo>
                <a:lnTo>
                  <a:pt x="222079" y="234267"/>
                </a:lnTo>
                <a:lnTo>
                  <a:pt x="231866" y="224541"/>
                </a:lnTo>
                <a:lnTo>
                  <a:pt x="240614" y="213859"/>
                </a:lnTo>
                <a:lnTo>
                  <a:pt x="248242" y="202308"/>
                </a:lnTo>
                <a:lnTo>
                  <a:pt x="254668" y="189975"/>
                </a:lnTo>
                <a:lnTo>
                  <a:pt x="259808" y="176948"/>
                </a:lnTo>
                <a:lnTo>
                  <a:pt x="263582" y="163313"/>
                </a:lnTo>
                <a:lnTo>
                  <a:pt x="265906" y="149157"/>
                </a:lnTo>
                <a:lnTo>
                  <a:pt x="266700" y="134569"/>
                </a:lnTo>
                <a:close/>
              </a:path>
            </a:pathLst>
          </a:custGeom>
          <a:solidFill>
            <a:srgbClr val="D11F2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03994" y="1654175"/>
            <a:ext cx="119062" cy="115887"/>
          </a:xfrm>
          <a:custGeom>
            <a:avLst/>
            <a:gdLst/>
            <a:ahLst/>
            <a:cxnLst/>
            <a:rect l="l" t="t" r="r" b="b"/>
            <a:pathLst>
              <a:path w="119062" h="115887">
                <a:moveTo>
                  <a:pt x="102793" y="115887"/>
                </a:moveTo>
                <a:lnTo>
                  <a:pt x="106222" y="115887"/>
                </a:lnTo>
                <a:lnTo>
                  <a:pt x="110502" y="114198"/>
                </a:lnTo>
                <a:lnTo>
                  <a:pt x="113068" y="111658"/>
                </a:lnTo>
                <a:lnTo>
                  <a:pt x="119062" y="105740"/>
                </a:lnTo>
                <a:lnTo>
                  <a:pt x="119062" y="96431"/>
                </a:lnTo>
                <a:lnTo>
                  <a:pt x="113068" y="90512"/>
                </a:lnTo>
                <a:lnTo>
                  <a:pt x="26555" y="5080"/>
                </a:lnTo>
                <a:lnTo>
                  <a:pt x="20561" y="0"/>
                </a:lnTo>
                <a:lnTo>
                  <a:pt x="11137" y="0"/>
                </a:lnTo>
                <a:lnTo>
                  <a:pt x="6007" y="5080"/>
                </a:lnTo>
                <a:lnTo>
                  <a:pt x="0" y="10998"/>
                </a:lnTo>
                <a:lnTo>
                  <a:pt x="0" y="20307"/>
                </a:lnTo>
                <a:lnTo>
                  <a:pt x="6007" y="26225"/>
                </a:lnTo>
                <a:lnTo>
                  <a:pt x="92519" y="111658"/>
                </a:lnTo>
                <a:lnTo>
                  <a:pt x="95084" y="114198"/>
                </a:lnTo>
                <a:lnTo>
                  <a:pt x="98513" y="115887"/>
                </a:lnTo>
                <a:lnTo>
                  <a:pt x="102793" y="1158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604006" y="1654175"/>
            <a:ext cx="119062" cy="115887"/>
          </a:xfrm>
          <a:custGeom>
            <a:avLst/>
            <a:gdLst/>
            <a:ahLst/>
            <a:cxnLst/>
            <a:rect l="l" t="t" r="r" b="b"/>
            <a:pathLst>
              <a:path w="119062" h="115887">
                <a:moveTo>
                  <a:pt x="16268" y="115887"/>
                </a:moveTo>
                <a:lnTo>
                  <a:pt x="19697" y="115887"/>
                </a:lnTo>
                <a:lnTo>
                  <a:pt x="23126" y="114198"/>
                </a:lnTo>
                <a:lnTo>
                  <a:pt x="26542" y="111658"/>
                </a:lnTo>
                <a:lnTo>
                  <a:pt x="113055" y="26225"/>
                </a:lnTo>
                <a:lnTo>
                  <a:pt x="119062" y="20307"/>
                </a:lnTo>
                <a:lnTo>
                  <a:pt x="119062" y="10998"/>
                </a:lnTo>
                <a:lnTo>
                  <a:pt x="113055" y="5080"/>
                </a:lnTo>
                <a:lnTo>
                  <a:pt x="107060" y="0"/>
                </a:lnTo>
                <a:lnTo>
                  <a:pt x="97637" y="0"/>
                </a:lnTo>
                <a:lnTo>
                  <a:pt x="92506" y="5080"/>
                </a:lnTo>
                <a:lnTo>
                  <a:pt x="5130" y="90512"/>
                </a:lnTo>
                <a:lnTo>
                  <a:pt x="0" y="96431"/>
                </a:lnTo>
                <a:lnTo>
                  <a:pt x="0" y="105740"/>
                </a:lnTo>
                <a:lnTo>
                  <a:pt x="5130" y="111658"/>
                </a:lnTo>
                <a:lnTo>
                  <a:pt x="8559" y="114198"/>
                </a:lnTo>
                <a:lnTo>
                  <a:pt x="11988" y="115887"/>
                </a:lnTo>
                <a:lnTo>
                  <a:pt x="16268" y="11588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722937" y="5491786"/>
            <a:ext cx="298704" cy="455125"/>
          </a:xfrm>
          <a:custGeom>
            <a:avLst/>
            <a:gdLst/>
            <a:ahLst/>
            <a:cxnLst/>
            <a:rect l="l" t="t" r="r" b="b"/>
            <a:pathLst>
              <a:path w="298703" h="455125">
                <a:moveTo>
                  <a:pt x="186690" y="238444"/>
                </a:moveTo>
                <a:lnTo>
                  <a:pt x="192024" y="240209"/>
                </a:lnTo>
                <a:lnTo>
                  <a:pt x="204667" y="240188"/>
                </a:lnTo>
                <a:lnTo>
                  <a:pt x="217221" y="237478"/>
                </a:lnTo>
                <a:lnTo>
                  <a:pt x="229418" y="232343"/>
                </a:lnTo>
                <a:lnTo>
                  <a:pt x="240989" y="225165"/>
                </a:lnTo>
                <a:lnTo>
                  <a:pt x="251666" y="216326"/>
                </a:lnTo>
                <a:lnTo>
                  <a:pt x="261178" y="206207"/>
                </a:lnTo>
                <a:lnTo>
                  <a:pt x="269256" y="195192"/>
                </a:lnTo>
                <a:lnTo>
                  <a:pt x="275631" y="183661"/>
                </a:lnTo>
                <a:lnTo>
                  <a:pt x="280035" y="171998"/>
                </a:lnTo>
                <a:lnTo>
                  <a:pt x="286258" y="169331"/>
                </a:lnTo>
                <a:lnTo>
                  <a:pt x="290703" y="163133"/>
                </a:lnTo>
                <a:lnTo>
                  <a:pt x="293370" y="156046"/>
                </a:lnTo>
                <a:lnTo>
                  <a:pt x="295027" y="151828"/>
                </a:lnTo>
                <a:lnTo>
                  <a:pt x="297784" y="140060"/>
                </a:lnTo>
                <a:lnTo>
                  <a:pt x="298704" y="125922"/>
                </a:lnTo>
                <a:lnTo>
                  <a:pt x="297815" y="121490"/>
                </a:lnTo>
                <a:lnTo>
                  <a:pt x="295148" y="119724"/>
                </a:lnTo>
                <a:lnTo>
                  <a:pt x="293370" y="118835"/>
                </a:lnTo>
                <a:lnTo>
                  <a:pt x="290703" y="117057"/>
                </a:lnTo>
                <a:lnTo>
                  <a:pt x="291455" y="111588"/>
                </a:lnTo>
                <a:lnTo>
                  <a:pt x="292880" y="95468"/>
                </a:lnTo>
                <a:lnTo>
                  <a:pt x="292919" y="80706"/>
                </a:lnTo>
                <a:lnTo>
                  <a:pt x="291571" y="67284"/>
                </a:lnTo>
                <a:lnTo>
                  <a:pt x="288836" y="55182"/>
                </a:lnTo>
                <a:lnTo>
                  <a:pt x="284715" y="44382"/>
                </a:lnTo>
                <a:lnTo>
                  <a:pt x="279208" y="34866"/>
                </a:lnTo>
                <a:lnTo>
                  <a:pt x="272313" y="26615"/>
                </a:lnTo>
                <a:lnTo>
                  <a:pt x="264033" y="19610"/>
                </a:lnTo>
                <a:lnTo>
                  <a:pt x="255244" y="14030"/>
                </a:lnTo>
                <a:lnTo>
                  <a:pt x="244436" y="8917"/>
                </a:lnTo>
                <a:lnTo>
                  <a:pt x="232731" y="4948"/>
                </a:lnTo>
                <a:lnTo>
                  <a:pt x="220350" y="2133"/>
                </a:lnTo>
                <a:lnTo>
                  <a:pt x="207516" y="480"/>
                </a:lnTo>
                <a:lnTo>
                  <a:pt x="194449" y="0"/>
                </a:lnTo>
                <a:lnTo>
                  <a:pt x="181371" y="701"/>
                </a:lnTo>
                <a:lnTo>
                  <a:pt x="168504" y="2593"/>
                </a:lnTo>
                <a:lnTo>
                  <a:pt x="156069" y="5687"/>
                </a:lnTo>
                <a:lnTo>
                  <a:pt x="144287" y="9990"/>
                </a:lnTo>
                <a:lnTo>
                  <a:pt x="133380" y="15513"/>
                </a:lnTo>
                <a:lnTo>
                  <a:pt x="123571" y="22265"/>
                </a:lnTo>
                <a:lnTo>
                  <a:pt x="115497" y="29825"/>
                </a:lnTo>
                <a:lnTo>
                  <a:pt x="109333" y="37955"/>
                </a:lnTo>
                <a:lnTo>
                  <a:pt x="104695" y="47162"/>
                </a:lnTo>
                <a:lnTo>
                  <a:pt x="101521" y="57691"/>
                </a:lnTo>
                <a:lnTo>
                  <a:pt x="99750" y="69788"/>
                </a:lnTo>
                <a:lnTo>
                  <a:pt x="99319" y="83699"/>
                </a:lnTo>
                <a:lnTo>
                  <a:pt x="100168" y="99670"/>
                </a:lnTo>
                <a:lnTo>
                  <a:pt x="102235" y="117946"/>
                </a:lnTo>
                <a:lnTo>
                  <a:pt x="100457" y="119724"/>
                </a:lnTo>
                <a:lnTo>
                  <a:pt x="96901" y="121490"/>
                </a:lnTo>
                <a:lnTo>
                  <a:pt x="97008" y="132771"/>
                </a:lnTo>
                <a:lnTo>
                  <a:pt x="98217" y="145986"/>
                </a:lnTo>
                <a:lnTo>
                  <a:pt x="101346" y="156935"/>
                </a:lnTo>
                <a:lnTo>
                  <a:pt x="104902" y="164022"/>
                </a:lnTo>
                <a:lnTo>
                  <a:pt x="109347" y="169331"/>
                </a:lnTo>
                <a:lnTo>
                  <a:pt x="115570" y="172874"/>
                </a:lnTo>
                <a:lnTo>
                  <a:pt x="118606" y="181490"/>
                </a:lnTo>
                <a:lnTo>
                  <a:pt x="124509" y="193772"/>
                </a:lnTo>
                <a:lnTo>
                  <a:pt x="131646" y="204210"/>
                </a:lnTo>
                <a:lnTo>
                  <a:pt x="140041" y="213083"/>
                </a:lnTo>
                <a:lnTo>
                  <a:pt x="149719" y="220666"/>
                </a:lnTo>
                <a:lnTo>
                  <a:pt x="160704" y="227236"/>
                </a:lnTo>
                <a:lnTo>
                  <a:pt x="173019" y="233069"/>
                </a:lnTo>
                <a:lnTo>
                  <a:pt x="186690" y="238444"/>
                </a:lnTo>
                <a:close/>
              </a:path>
              <a:path w="298703" h="455125">
                <a:moveTo>
                  <a:pt x="5482" y="363020"/>
                </a:moveTo>
                <a:lnTo>
                  <a:pt x="3485" y="376084"/>
                </a:lnTo>
                <a:lnTo>
                  <a:pt x="2005" y="388750"/>
                </a:lnTo>
                <a:lnTo>
                  <a:pt x="975" y="400855"/>
                </a:lnTo>
                <a:lnTo>
                  <a:pt x="329" y="412234"/>
                </a:lnTo>
                <a:lnTo>
                  <a:pt x="0" y="422721"/>
                </a:lnTo>
                <a:lnTo>
                  <a:pt x="1994" y="424554"/>
                </a:lnTo>
                <a:lnTo>
                  <a:pt x="10431" y="430252"/>
                </a:lnTo>
                <a:lnTo>
                  <a:pt x="21491" y="435287"/>
                </a:lnTo>
                <a:lnTo>
                  <a:pt x="34972" y="439593"/>
                </a:lnTo>
                <a:lnTo>
                  <a:pt x="50673" y="443105"/>
                </a:lnTo>
                <a:lnTo>
                  <a:pt x="58674" y="416523"/>
                </a:lnTo>
                <a:lnTo>
                  <a:pt x="76454" y="448413"/>
                </a:lnTo>
                <a:lnTo>
                  <a:pt x="85835" y="449647"/>
                </a:lnTo>
                <a:lnTo>
                  <a:pt x="97476" y="450961"/>
                </a:lnTo>
                <a:lnTo>
                  <a:pt x="109507" y="452097"/>
                </a:lnTo>
                <a:lnTo>
                  <a:pt x="121879" y="453055"/>
                </a:lnTo>
                <a:lnTo>
                  <a:pt x="134542" y="453836"/>
                </a:lnTo>
                <a:lnTo>
                  <a:pt x="147448" y="454440"/>
                </a:lnTo>
                <a:lnTo>
                  <a:pt x="160545" y="454870"/>
                </a:lnTo>
                <a:lnTo>
                  <a:pt x="173786" y="455125"/>
                </a:lnTo>
                <a:lnTo>
                  <a:pt x="200498" y="455115"/>
                </a:lnTo>
                <a:lnTo>
                  <a:pt x="213870" y="454852"/>
                </a:lnTo>
                <a:lnTo>
                  <a:pt x="227187" y="454417"/>
                </a:lnTo>
                <a:lnTo>
                  <a:pt x="240399" y="453812"/>
                </a:lnTo>
                <a:lnTo>
                  <a:pt x="253458" y="453037"/>
                </a:lnTo>
                <a:lnTo>
                  <a:pt x="266312" y="452094"/>
                </a:lnTo>
                <a:lnTo>
                  <a:pt x="278914" y="450982"/>
                </a:lnTo>
                <a:lnTo>
                  <a:pt x="291213" y="449704"/>
                </a:lnTo>
                <a:lnTo>
                  <a:pt x="303160" y="448258"/>
                </a:lnTo>
                <a:lnTo>
                  <a:pt x="314706" y="446648"/>
                </a:lnTo>
                <a:lnTo>
                  <a:pt x="331597" y="416523"/>
                </a:lnTo>
                <a:lnTo>
                  <a:pt x="339598" y="442216"/>
                </a:lnTo>
                <a:lnTo>
                  <a:pt x="348800" y="440076"/>
                </a:lnTo>
                <a:lnTo>
                  <a:pt x="362911" y="436298"/>
                </a:lnTo>
                <a:lnTo>
                  <a:pt x="375413" y="432183"/>
                </a:lnTo>
                <a:lnTo>
                  <a:pt x="386088" y="427676"/>
                </a:lnTo>
                <a:lnTo>
                  <a:pt x="394716" y="422721"/>
                </a:lnTo>
                <a:lnTo>
                  <a:pt x="395468" y="408637"/>
                </a:lnTo>
                <a:lnTo>
                  <a:pt x="395199" y="396249"/>
                </a:lnTo>
                <a:lnTo>
                  <a:pt x="394154" y="383384"/>
                </a:lnTo>
                <a:lnTo>
                  <a:pt x="392365" y="370196"/>
                </a:lnTo>
                <a:lnTo>
                  <a:pt x="389862" y="356837"/>
                </a:lnTo>
                <a:lnTo>
                  <a:pt x="386679" y="343464"/>
                </a:lnTo>
                <a:lnTo>
                  <a:pt x="382846" y="330228"/>
                </a:lnTo>
                <a:lnTo>
                  <a:pt x="378395" y="317285"/>
                </a:lnTo>
                <a:lnTo>
                  <a:pt x="373358" y="304787"/>
                </a:lnTo>
                <a:lnTo>
                  <a:pt x="367767" y="292890"/>
                </a:lnTo>
                <a:lnTo>
                  <a:pt x="361652" y="281747"/>
                </a:lnTo>
                <a:lnTo>
                  <a:pt x="355046" y="271512"/>
                </a:lnTo>
                <a:lnTo>
                  <a:pt x="347980" y="262340"/>
                </a:lnTo>
                <a:lnTo>
                  <a:pt x="340487" y="254383"/>
                </a:lnTo>
                <a:lnTo>
                  <a:pt x="300482" y="254383"/>
                </a:lnTo>
                <a:lnTo>
                  <a:pt x="298392" y="254535"/>
                </a:lnTo>
                <a:lnTo>
                  <a:pt x="284938" y="254156"/>
                </a:lnTo>
                <a:lnTo>
                  <a:pt x="273812" y="250839"/>
                </a:lnTo>
                <a:lnTo>
                  <a:pt x="228473" y="355386"/>
                </a:lnTo>
                <a:lnTo>
                  <a:pt x="216027" y="288050"/>
                </a:lnTo>
                <a:lnTo>
                  <a:pt x="224917" y="283631"/>
                </a:lnTo>
                <a:lnTo>
                  <a:pt x="224917" y="273877"/>
                </a:lnTo>
                <a:lnTo>
                  <a:pt x="185801" y="273877"/>
                </a:lnTo>
                <a:lnTo>
                  <a:pt x="185801" y="283631"/>
                </a:lnTo>
                <a:lnTo>
                  <a:pt x="194691" y="288050"/>
                </a:lnTo>
                <a:lnTo>
                  <a:pt x="181356" y="358929"/>
                </a:lnTo>
                <a:lnTo>
                  <a:pt x="128016" y="246420"/>
                </a:lnTo>
                <a:lnTo>
                  <a:pt x="123147" y="250870"/>
                </a:lnTo>
                <a:lnTo>
                  <a:pt x="112157" y="255833"/>
                </a:lnTo>
                <a:lnTo>
                  <a:pt x="98679" y="256161"/>
                </a:lnTo>
                <a:lnTo>
                  <a:pt x="56007" y="256161"/>
                </a:lnTo>
                <a:lnTo>
                  <a:pt x="48024" y="263964"/>
                </a:lnTo>
                <a:lnTo>
                  <a:pt x="39503" y="274280"/>
                </a:lnTo>
                <a:lnTo>
                  <a:pt x="32030" y="285515"/>
                </a:lnTo>
                <a:lnTo>
                  <a:pt x="25539" y="297505"/>
                </a:lnTo>
                <a:lnTo>
                  <a:pt x="19963" y="310086"/>
                </a:lnTo>
                <a:lnTo>
                  <a:pt x="15236" y="323092"/>
                </a:lnTo>
                <a:lnTo>
                  <a:pt x="11291" y="336360"/>
                </a:lnTo>
                <a:lnTo>
                  <a:pt x="8062" y="349724"/>
                </a:lnTo>
                <a:lnTo>
                  <a:pt x="5482" y="36302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77315" y="5430265"/>
            <a:ext cx="286136" cy="183141"/>
          </a:xfrm>
          <a:custGeom>
            <a:avLst/>
            <a:gdLst/>
            <a:ahLst/>
            <a:cxnLst/>
            <a:rect l="l" t="t" r="r" b="b"/>
            <a:pathLst>
              <a:path w="286136" h="183141">
                <a:moveTo>
                  <a:pt x="8673" y="37190"/>
                </a:moveTo>
                <a:lnTo>
                  <a:pt x="2598" y="43595"/>
                </a:lnTo>
                <a:lnTo>
                  <a:pt x="0" y="50083"/>
                </a:lnTo>
                <a:lnTo>
                  <a:pt x="3769" y="63635"/>
                </a:lnTo>
                <a:lnTo>
                  <a:pt x="15691" y="69994"/>
                </a:lnTo>
                <a:lnTo>
                  <a:pt x="29212" y="71768"/>
                </a:lnTo>
                <a:lnTo>
                  <a:pt x="37779" y="71565"/>
                </a:lnTo>
                <a:lnTo>
                  <a:pt x="38404" y="71508"/>
                </a:lnTo>
                <a:lnTo>
                  <a:pt x="38404" y="115272"/>
                </a:lnTo>
                <a:lnTo>
                  <a:pt x="42875" y="125089"/>
                </a:lnTo>
                <a:lnTo>
                  <a:pt x="48234" y="125089"/>
                </a:lnTo>
                <a:lnTo>
                  <a:pt x="48234" y="144736"/>
                </a:lnTo>
                <a:lnTo>
                  <a:pt x="52532" y="156262"/>
                </a:lnTo>
                <a:lnTo>
                  <a:pt x="56759" y="164961"/>
                </a:lnTo>
                <a:lnTo>
                  <a:pt x="62021" y="171286"/>
                </a:lnTo>
                <a:lnTo>
                  <a:pt x="69428" y="175690"/>
                </a:lnTo>
                <a:lnTo>
                  <a:pt x="80084" y="178627"/>
                </a:lnTo>
                <a:lnTo>
                  <a:pt x="95099" y="180550"/>
                </a:lnTo>
                <a:lnTo>
                  <a:pt x="115579" y="181912"/>
                </a:lnTo>
                <a:lnTo>
                  <a:pt x="142024" y="183141"/>
                </a:lnTo>
                <a:lnTo>
                  <a:pt x="169547" y="180484"/>
                </a:lnTo>
                <a:lnTo>
                  <a:pt x="191271" y="175694"/>
                </a:lnTo>
                <a:lnTo>
                  <a:pt x="207855" y="169529"/>
                </a:lnTo>
                <a:lnTo>
                  <a:pt x="219957" y="162752"/>
                </a:lnTo>
                <a:lnTo>
                  <a:pt x="228235" y="156124"/>
                </a:lnTo>
                <a:lnTo>
                  <a:pt x="233348" y="150405"/>
                </a:lnTo>
                <a:lnTo>
                  <a:pt x="236715" y="144736"/>
                </a:lnTo>
                <a:lnTo>
                  <a:pt x="236715" y="125089"/>
                </a:lnTo>
                <a:lnTo>
                  <a:pt x="242074" y="125089"/>
                </a:lnTo>
                <a:lnTo>
                  <a:pt x="246545" y="115272"/>
                </a:lnTo>
                <a:lnTo>
                  <a:pt x="246545" y="71508"/>
                </a:lnTo>
                <a:lnTo>
                  <a:pt x="269461" y="73630"/>
                </a:lnTo>
                <a:lnTo>
                  <a:pt x="281699" y="72703"/>
                </a:lnTo>
                <a:lnTo>
                  <a:pt x="286136" y="67120"/>
                </a:lnTo>
                <a:lnTo>
                  <a:pt x="285650" y="55277"/>
                </a:lnTo>
                <a:lnTo>
                  <a:pt x="282384" y="43645"/>
                </a:lnTo>
                <a:lnTo>
                  <a:pt x="267441" y="31073"/>
                </a:lnTo>
                <a:lnTo>
                  <a:pt x="256118" y="25146"/>
                </a:lnTo>
                <a:lnTo>
                  <a:pt x="242931" y="19597"/>
                </a:lnTo>
                <a:lnTo>
                  <a:pt x="228407" y="14529"/>
                </a:lnTo>
                <a:lnTo>
                  <a:pt x="213073" y="10046"/>
                </a:lnTo>
                <a:lnTo>
                  <a:pt x="197458" y="6252"/>
                </a:lnTo>
                <a:lnTo>
                  <a:pt x="182088" y="3249"/>
                </a:lnTo>
                <a:lnTo>
                  <a:pt x="167492" y="1142"/>
                </a:lnTo>
                <a:lnTo>
                  <a:pt x="154195" y="33"/>
                </a:lnTo>
                <a:lnTo>
                  <a:pt x="130839" y="0"/>
                </a:lnTo>
                <a:lnTo>
                  <a:pt x="117738" y="1050"/>
                </a:lnTo>
                <a:lnTo>
                  <a:pt x="103260" y="3117"/>
                </a:lnTo>
                <a:lnTo>
                  <a:pt x="87945" y="6094"/>
                </a:lnTo>
                <a:lnTo>
                  <a:pt x="72331" y="9877"/>
                </a:lnTo>
                <a:lnTo>
                  <a:pt x="56959" y="14361"/>
                </a:lnTo>
                <a:lnTo>
                  <a:pt x="42368" y="19439"/>
                </a:lnTo>
                <a:lnTo>
                  <a:pt x="29097" y="25007"/>
                </a:lnTo>
                <a:lnTo>
                  <a:pt x="17685" y="30959"/>
                </a:lnTo>
                <a:lnTo>
                  <a:pt x="8673" y="37190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77313" y="5430220"/>
            <a:ext cx="286061" cy="79219"/>
          </a:xfrm>
          <a:custGeom>
            <a:avLst/>
            <a:gdLst/>
            <a:ahLst/>
            <a:cxnLst/>
            <a:rect l="l" t="t" r="r" b="b"/>
            <a:pathLst>
              <a:path w="286061" h="79219">
                <a:moveTo>
                  <a:pt x="3090" y="46496"/>
                </a:moveTo>
                <a:lnTo>
                  <a:pt x="107" y="53310"/>
                </a:lnTo>
                <a:lnTo>
                  <a:pt x="0" y="54124"/>
                </a:lnTo>
                <a:lnTo>
                  <a:pt x="3632" y="68378"/>
                </a:lnTo>
                <a:lnTo>
                  <a:pt x="15265" y="75249"/>
                </a:lnTo>
                <a:lnTo>
                  <a:pt x="28644" y="77334"/>
                </a:lnTo>
                <a:lnTo>
                  <a:pt x="38404" y="77149"/>
                </a:lnTo>
                <a:lnTo>
                  <a:pt x="49449" y="66566"/>
                </a:lnTo>
                <a:lnTo>
                  <a:pt x="58611" y="58357"/>
                </a:lnTo>
                <a:lnTo>
                  <a:pt x="66828" y="52170"/>
                </a:lnTo>
                <a:lnTo>
                  <a:pt x="75039" y="47652"/>
                </a:lnTo>
                <a:lnTo>
                  <a:pt x="84183" y="44449"/>
                </a:lnTo>
                <a:lnTo>
                  <a:pt x="95198" y="42210"/>
                </a:lnTo>
                <a:lnTo>
                  <a:pt x="109024" y="40581"/>
                </a:lnTo>
                <a:lnTo>
                  <a:pt x="126598" y="39208"/>
                </a:lnTo>
                <a:lnTo>
                  <a:pt x="142024" y="38186"/>
                </a:lnTo>
                <a:lnTo>
                  <a:pt x="163990" y="40771"/>
                </a:lnTo>
                <a:lnTo>
                  <a:pt x="183476" y="45127"/>
                </a:lnTo>
                <a:lnTo>
                  <a:pt x="200436" y="50681"/>
                </a:lnTo>
                <a:lnTo>
                  <a:pt x="214822" y="56859"/>
                </a:lnTo>
                <a:lnTo>
                  <a:pt x="226587" y="63090"/>
                </a:lnTo>
                <a:lnTo>
                  <a:pt x="235682" y="68801"/>
                </a:lnTo>
                <a:lnTo>
                  <a:pt x="242060" y="73419"/>
                </a:lnTo>
                <a:lnTo>
                  <a:pt x="246545" y="77149"/>
                </a:lnTo>
                <a:lnTo>
                  <a:pt x="269196" y="79219"/>
                </a:lnTo>
                <a:lnTo>
                  <a:pt x="281452" y="78253"/>
                </a:lnTo>
                <a:lnTo>
                  <a:pt x="286061" y="72607"/>
                </a:lnTo>
                <a:lnTo>
                  <a:pt x="285769" y="60633"/>
                </a:lnTo>
                <a:lnTo>
                  <a:pt x="282426" y="47347"/>
                </a:lnTo>
                <a:lnTo>
                  <a:pt x="267734" y="34025"/>
                </a:lnTo>
                <a:lnTo>
                  <a:pt x="256590" y="27704"/>
                </a:lnTo>
                <a:lnTo>
                  <a:pt x="243598" y="21757"/>
                </a:lnTo>
                <a:lnTo>
                  <a:pt x="229270" y="16297"/>
                </a:lnTo>
                <a:lnTo>
                  <a:pt x="214118" y="11435"/>
                </a:lnTo>
                <a:lnTo>
                  <a:pt x="198654" y="7282"/>
                </a:lnTo>
                <a:lnTo>
                  <a:pt x="183392" y="3951"/>
                </a:lnTo>
                <a:lnTo>
                  <a:pt x="168844" y="1552"/>
                </a:lnTo>
                <a:lnTo>
                  <a:pt x="155522" y="198"/>
                </a:lnTo>
                <a:lnTo>
                  <a:pt x="143938" y="0"/>
                </a:lnTo>
                <a:lnTo>
                  <a:pt x="130957" y="74"/>
                </a:lnTo>
                <a:lnTo>
                  <a:pt x="118007" y="1238"/>
                </a:lnTo>
                <a:lnTo>
                  <a:pt x="103695" y="3477"/>
                </a:lnTo>
                <a:lnTo>
                  <a:pt x="88548" y="6678"/>
                </a:lnTo>
                <a:lnTo>
                  <a:pt x="73087" y="10728"/>
                </a:lnTo>
                <a:lnTo>
                  <a:pt x="57838" y="15512"/>
                </a:lnTo>
                <a:lnTo>
                  <a:pt x="43323" y="20919"/>
                </a:lnTo>
                <a:lnTo>
                  <a:pt x="30067" y="26834"/>
                </a:lnTo>
                <a:lnTo>
                  <a:pt x="18594" y="33144"/>
                </a:lnTo>
                <a:lnTo>
                  <a:pt x="9427" y="39736"/>
                </a:lnTo>
                <a:lnTo>
                  <a:pt x="3090" y="46496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14690" y="5461938"/>
            <a:ext cx="210165" cy="51447"/>
          </a:xfrm>
          <a:custGeom>
            <a:avLst/>
            <a:gdLst/>
            <a:ahLst/>
            <a:cxnLst/>
            <a:rect l="l" t="t" r="r" b="b"/>
            <a:pathLst>
              <a:path w="210165" h="51447">
                <a:moveTo>
                  <a:pt x="189824" y="24274"/>
                </a:moveTo>
                <a:lnTo>
                  <a:pt x="177766" y="18062"/>
                </a:lnTo>
                <a:lnTo>
                  <a:pt x="163196" y="11992"/>
                </a:lnTo>
                <a:lnTo>
                  <a:pt x="146149" y="6596"/>
                </a:lnTo>
                <a:lnTo>
                  <a:pt x="126663" y="2405"/>
                </a:lnTo>
                <a:lnTo>
                  <a:pt x="105538" y="0"/>
                </a:lnTo>
                <a:lnTo>
                  <a:pt x="104661" y="0"/>
                </a:lnTo>
                <a:lnTo>
                  <a:pt x="82616" y="2519"/>
                </a:lnTo>
                <a:lnTo>
                  <a:pt x="63085" y="6758"/>
                </a:lnTo>
                <a:lnTo>
                  <a:pt x="46082" y="12185"/>
                </a:lnTo>
                <a:lnTo>
                  <a:pt x="31623" y="18268"/>
                </a:lnTo>
                <a:lnTo>
                  <a:pt x="19723" y="24476"/>
                </a:lnTo>
                <a:lnTo>
                  <a:pt x="10395" y="30277"/>
                </a:lnTo>
                <a:lnTo>
                  <a:pt x="3655" y="35139"/>
                </a:lnTo>
                <a:lnTo>
                  <a:pt x="0" y="38138"/>
                </a:lnTo>
                <a:lnTo>
                  <a:pt x="1525" y="38138"/>
                </a:lnTo>
                <a:lnTo>
                  <a:pt x="2414" y="45237"/>
                </a:lnTo>
                <a:lnTo>
                  <a:pt x="3290" y="51447"/>
                </a:lnTo>
                <a:lnTo>
                  <a:pt x="6820" y="49669"/>
                </a:lnTo>
                <a:lnTo>
                  <a:pt x="9436" y="47352"/>
                </a:lnTo>
                <a:lnTo>
                  <a:pt x="14703" y="43327"/>
                </a:lnTo>
                <a:lnTo>
                  <a:pt x="22575" y="38139"/>
                </a:lnTo>
                <a:lnTo>
                  <a:pt x="33006" y="32331"/>
                </a:lnTo>
                <a:lnTo>
                  <a:pt x="45948" y="26445"/>
                </a:lnTo>
                <a:lnTo>
                  <a:pt x="61355" y="21024"/>
                </a:lnTo>
                <a:lnTo>
                  <a:pt x="79181" y="16611"/>
                </a:lnTo>
                <a:lnTo>
                  <a:pt x="99379" y="13750"/>
                </a:lnTo>
                <a:lnTo>
                  <a:pt x="104661" y="13296"/>
                </a:lnTo>
                <a:lnTo>
                  <a:pt x="104661" y="6210"/>
                </a:lnTo>
                <a:lnTo>
                  <a:pt x="105538" y="13296"/>
                </a:lnTo>
                <a:lnTo>
                  <a:pt x="105041" y="13333"/>
                </a:lnTo>
                <a:lnTo>
                  <a:pt x="120232" y="14796"/>
                </a:lnTo>
                <a:lnTo>
                  <a:pt x="134495" y="17347"/>
                </a:lnTo>
                <a:lnTo>
                  <a:pt x="147450" y="20681"/>
                </a:lnTo>
                <a:lnTo>
                  <a:pt x="159096" y="24530"/>
                </a:lnTo>
                <a:lnTo>
                  <a:pt x="169431" y="28627"/>
                </a:lnTo>
                <a:lnTo>
                  <a:pt x="178454" y="32704"/>
                </a:lnTo>
                <a:lnTo>
                  <a:pt x="186627" y="37249"/>
                </a:lnTo>
                <a:lnTo>
                  <a:pt x="192799" y="41694"/>
                </a:lnTo>
                <a:lnTo>
                  <a:pt x="197206" y="45237"/>
                </a:lnTo>
                <a:lnTo>
                  <a:pt x="200724" y="47904"/>
                </a:lnTo>
                <a:lnTo>
                  <a:pt x="203378" y="49669"/>
                </a:lnTo>
                <a:lnTo>
                  <a:pt x="206896" y="51447"/>
                </a:lnTo>
                <a:lnTo>
                  <a:pt x="207785" y="45237"/>
                </a:lnTo>
                <a:lnTo>
                  <a:pt x="208662" y="38138"/>
                </a:lnTo>
                <a:lnTo>
                  <a:pt x="210165" y="38138"/>
                </a:lnTo>
                <a:lnTo>
                  <a:pt x="206254" y="34999"/>
                </a:lnTo>
                <a:lnTo>
                  <a:pt x="199332" y="30097"/>
                </a:lnTo>
                <a:lnTo>
                  <a:pt x="189824" y="24274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060372" y="5469025"/>
            <a:ext cx="7048" cy="32829"/>
          </a:xfrm>
          <a:custGeom>
            <a:avLst/>
            <a:gdLst/>
            <a:ahLst/>
            <a:cxnLst/>
            <a:rect l="l" t="t" r="r" b="b"/>
            <a:pathLst>
              <a:path w="7048" h="32829">
                <a:moveTo>
                  <a:pt x="7048" y="14198"/>
                </a:moveTo>
                <a:lnTo>
                  <a:pt x="6172" y="8877"/>
                </a:lnTo>
                <a:lnTo>
                  <a:pt x="3530" y="4445"/>
                </a:lnTo>
                <a:lnTo>
                  <a:pt x="0" y="0"/>
                </a:lnTo>
                <a:lnTo>
                  <a:pt x="0" y="15087"/>
                </a:lnTo>
                <a:lnTo>
                  <a:pt x="1765" y="32829"/>
                </a:lnTo>
                <a:lnTo>
                  <a:pt x="5283" y="28397"/>
                </a:lnTo>
                <a:lnTo>
                  <a:pt x="7048" y="23075"/>
                </a:lnTo>
                <a:lnTo>
                  <a:pt x="7048" y="14198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772146" y="5422898"/>
            <a:ext cx="289991" cy="90487"/>
          </a:xfrm>
          <a:custGeom>
            <a:avLst/>
            <a:gdLst/>
            <a:ahLst/>
            <a:cxnLst/>
            <a:rect l="l" t="t" r="r" b="b"/>
            <a:pathLst>
              <a:path w="289991" h="90487">
                <a:moveTo>
                  <a:pt x="38785" y="77177"/>
                </a:moveTo>
                <a:lnTo>
                  <a:pt x="26441" y="77177"/>
                </a:lnTo>
                <a:lnTo>
                  <a:pt x="21158" y="74523"/>
                </a:lnTo>
                <a:lnTo>
                  <a:pt x="18516" y="73634"/>
                </a:lnTo>
                <a:lnTo>
                  <a:pt x="14985" y="70091"/>
                </a:lnTo>
                <a:lnTo>
                  <a:pt x="14109" y="69202"/>
                </a:lnTo>
                <a:lnTo>
                  <a:pt x="13220" y="66535"/>
                </a:lnTo>
                <a:lnTo>
                  <a:pt x="13220" y="60324"/>
                </a:lnTo>
                <a:lnTo>
                  <a:pt x="24773" y="47969"/>
                </a:lnTo>
                <a:lnTo>
                  <a:pt x="37263" y="40284"/>
                </a:lnTo>
                <a:lnTo>
                  <a:pt x="49157" y="34776"/>
                </a:lnTo>
                <a:lnTo>
                  <a:pt x="61541" y="29995"/>
                </a:lnTo>
                <a:lnTo>
                  <a:pt x="74670" y="25663"/>
                </a:lnTo>
                <a:lnTo>
                  <a:pt x="88149" y="21856"/>
                </a:lnTo>
                <a:lnTo>
                  <a:pt x="101586" y="18653"/>
                </a:lnTo>
                <a:lnTo>
                  <a:pt x="114587" y="16130"/>
                </a:lnTo>
                <a:lnTo>
                  <a:pt x="126759" y="14366"/>
                </a:lnTo>
                <a:lnTo>
                  <a:pt x="137710" y="13437"/>
                </a:lnTo>
                <a:lnTo>
                  <a:pt x="142798" y="13309"/>
                </a:lnTo>
                <a:lnTo>
                  <a:pt x="152488" y="13309"/>
                </a:lnTo>
                <a:lnTo>
                  <a:pt x="162443" y="13804"/>
                </a:lnTo>
                <a:lnTo>
                  <a:pt x="173976" y="15222"/>
                </a:lnTo>
                <a:lnTo>
                  <a:pt x="186635" y="17465"/>
                </a:lnTo>
                <a:lnTo>
                  <a:pt x="199969" y="20432"/>
                </a:lnTo>
                <a:lnTo>
                  <a:pt x="213525" y="24025"/>
                </a:lnTo>
                <a:lnTo>
                  <a:pt x="226851" y="28145"/>
                </a:lnTo>
                <a:lnTo>
                  <a:pt x="245830" y="35381"/>
                </a:lnTo>
                <a:lnTo>
                  <a:pt x="257481" y="40783"/>
                </a:lnTo>
                <a:lnTo>
                  <a:pt x="267290" y="46551"/>
                </a:lnTo>
                <a:lnTo>
                  <a:pt x="267957" y="47015"/>
                </a:lnTo>
                <a:lnTo>
                  <a:pt x="272364" y="49682"/>
                </a:lnTo>
                <a:lnTo>
                  <a:pt x="275882" y="52336"/>
                </a:lnTo>
                <a:lnTo>
                  <a:pt x="278536" y="55003"/>
                </a:lnTo>
                <a:lnTo>
                  <a:pt x="281177" y="57670"/>
                </a:lnTo>
                <a:lnTo>
                  <a:pt x="282054" y="60324"/>
                </a:lnTo>
                <a:lnTo>
                  <a:pt x="282054" y="66535"/>
                </a:lnTo>
                <a:lnTo>
                  <a:pt x="281177" y="69202"/>
                </a:lnTo>
                <a:lnTo>
                  <a:pt x="280288" y="70091"/>
                </a:lnTo>
                <a:lnTo>
                  <a:pt x="278536" y="72745"/>
                </a:lnTo>
                <a:lnTo>
                  <a:pt x="274129" y="74523"/>
                </a:lnTo>
                <a:lnTo>
                  <a:pt x="269722" y="76288"/>
                </a:lnTo>
                <a:lnTo>
                  <a:pt x="265315" y="77177"/>
                </a:lnTo>
                <a:lnTo>
                  <a:pt x="252708" y="77177"/>
                </a:lnTo>
                <a:lnTo>
                  <a:pt x="253097" y="77489"/>
                </a:lnTo>
                <a:lnTo>
                  <a:pt x="254736" y="78955"/>
                </a:lnTo>
                <a:lnTo>
                  <a:pt x="250329" y="84277"/>
                </a:lnTo>
                <a:lnTo>
                  <a:pt x="249440" y="90487"/>
                </a:lnTo>
                <a:lnTo>
                  <a:pt x="270598" y="90487"/>
                </a:lnTo>
                <a:lnTo>
                  <a:pt x="279412" y="86944"/>
                </a:lnTo>
                <a:lnTo>
                  <a:pt x="282943" y="85166"/>
                </a:lnTo>
                <a:lnTo>
                  <a:pt x="287350" y="82499"/>
                </a:lnTo>
                <a:lnTo>
                  <a:pt x="289991" y="78955"/>
                </a:lnTo>
                <a:lnTo>
                  <a:pt x="288226" y="61213"/>
                </a:lnTo>
                <a:lnTo>
                  <a:pt x="288226" y="46126"/>
                </a:lnTo>
                <a:lnTo>
                  <a:pt x="279409" y="38592"/>
                </a:lnTo>
                <a:lnTo>
                  <a:pt x="268309" y="31408"/>
                </a:lnTo>
                <a:lnTo>
                  <a:pt x="262661" y="28384"/>
                </a:lnTo>
                <a:lnTo>
                  <a:pt x="251195" y="23183"/>
                </a:lnTo>
                <a:lnTo>
                  <a:pt x="238838" y="18320"/>
                </a:lnTo>
                <a:lnTo>
                  <a:pt x="225883" y="13871"/>
                </a:lnTo>
                <a:lnTo>
                  <a:pt x="212625" y="9909"/>
                </a:lnTo>
                <a:lnTo>
                  <a:pt x="199357" y="6509"/>
                </a:lnTo>
                <a:lnTo>
                  <a:pt x="186375" y="3743"/>
                </a:lnTo>
                <a:lnTo>
                  <a:pt x="173973" y="1687"/>
                </a:lnTo>
                <a:lnTo>
                  <a:pt x="162444" y="415"/>
                </a:lnTo>
                <a:lnTo>
                  <a:pt x="152488" y="0"/>
                </a:lnTo>
                <a:lnTo>
                  <a:pt x="148081" y="0"/>
                </a:lnTo>
                <a:lnTo>
                  <a:pt x="147205" y="7099"/>
                </a:lnTo>
                <a:lnTo>
                  <a:pt x="147205" y="0"/>
                </a:lnTo>
                <a:lnTo>
                  <a:pt x="142798" y="0"/>
                </a:lnTo>
                <a:lnTo>
                  <a:pt x="132173" y="439"/>
                </a:lnTo>
                <a:lnTo>
                  <a:pt x="120483" y="1714"/>
                </a:lnTo>
                <a:lnTo>
                  <a:pt x="108004" y="3758"/>
                </a:lnTo>
                <a:lnTo>
                  <a:pt x="95013" y="6506"/>
                </a:lnTo>
                <a:lnTo>
                  <a:pt x="81785" y="9893"/>
                </a:lnTo>
                <a:lnTo>
                  <a:pt x="68597" y="13852"/>
                </a:lnTo>
                <a:lnTo>
                  <a:pt x="57289" y="17741"/>
                </a:lnTo>
                <a:lnTo>
                  <a:pt x="44745" y="22807"/>
                </a:lnTo>
                <a:lnTo>
                  <a:pt x="32982" y="28216"/>
                </a:lnTo>
                <a:lnTo>
                  <a:pt x="22294" y="33817"/>
                </a:lnTo>
                <a:lnTo>
                  <a:pt x="14109" y="39039"/>
                </a:lnTo>
                <a:lnTo>
                  <a:pt x="9702" y="42583"/>
                </a:lnTo>
                <a:lnTo>
                  <a:pt x="7048" y="46126"/>
                </a:lnTo>
                <a:lnTo>
                  <a:pt x="3530" y="50571"/>
                </a:lnTo>
                <a:lnTo>
                  <a:pt x="888" y="55003"/>
                </a:lnTo>
                <a:lnTo>
                  <a:pt x="0" y="60324"/>
                </a:lnTo>
                <a:lnTo>
                  <a:pt x="0" y="69202"/>
                </a:lnTo>
                <a:lnTo>
                  <a:pt x="1765" y="74523"/>
                </a:lnTo>
                <a:lnTo>
                  <a:pt x="4406" y="78955"/>
                </a:lnTo>
                <a:lnTo>
                  <a:pt x="9702" y="84277"/>
                </a:lnTo>
                <a:lnTo>
                  <a:pt x="15874" y="86944"/>
                </a:lnTo>
                <a:lnTo>
                  <a:pt x="22034" y="88709"/>
                </a:lnTo>
                <a:lnTo>
                  <a:pt x="28206" y="90487"/>
                </a:lnTo>
                <a:lnTo>
                  <a:pt x="45834" y="90487"/>
                </a:lnTo>
                <a:lnTo>
                  <a:pt x="44957" y="84277"/>
                </a:lnTo>
                <a:lnTo>
                  <a:pt x="40551" y="78955"/>
                </a:lnTo>
                <a:lnTo>
                  <a:pt x="42062" y="77572"/>
                </a:lnTo>
                <a:lnTo>
                  <a:pt x="42543" y="77177"/>
                </a:lnTo>
                <a:lnTo>
                  <a:pt x="38785" y="7717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14069" y="5475235"/>
            <a:ext cx="5662" cy="454"/>
          </a:xfrm>
          <a:custGeom>
            <a:avLst/>
            <a:gdLst/>
            <a:ahLst/>
            <a:cxnLst/>
            <a:rect l="l" t="t" r="r" b="b"/>
            <a:pathLst>
              <a:path w="5662" h="454">
                <a:moveTo>
                  <a:pt x="5662" y="36"/>
                </a:moveTo>
                <a:lnTo>
                  <a:pt x="5282" y="0"/>
                </a:lnTo>
                <a:lnTo>
                  <a:pt x="0" y="454"/>
                </a:lnTo>
                <a:lnTo>
                  <a:pt x="5662" y="36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26123" y="5556250"/>
            <a:ext cx="187325" cy="57150"/>
          </a:xfrm>
          <a:custGeom>
            <a:avLst/>
            <a:gdLst/>
            <a:ahLst/>
            <a:cxnLst/>
            <a:rect l="l" t="t" r="r" b="b"/>
            <a:pathLst>
              <a:path w="187325" h="57150">
                <a:moveTo>
                  <a:pt x="0" y="0"/>
                </a:moveTo>
                <a:lnTo>
                  <a:pt x="0" y="18757"/>
                </a:lnTo>
                <a:lnTo>
                  <a:pt x="4293" y="30630"/>
                </a:lnTo>
                <a:lnTo>
                  <a:pt x="8520" y="39564"/>
                </a:lnTo>
                <a:lnTo>
                  <a:pt x="13800" y="46017"/>
                </a:lnTo>
                <a:lnTo>
                  <a:pt x="21251" y="50452"/>
                </a:lnTo>
                <a:lnTo>
                  <a:pt x="31990" y="53329"/>
                </a:lnTo>
                <a:lnTo>
                  <a:pt x="47136" y="55107"/>
                </a:lnTo>
                <a:lnTo>
                  <a:pt x="67807" y="56248"/>
                </a:lnTo>
                <a:lnTo>
                  <a:pt x="93218" y="57150"/>
                </a:lnTo>
                <a:lnTo>
                  <a:pt x="120702" y="54732"/>
                </a:lnTo>
                <a:lnTo>
                  <a:pt x="142364" y="50024"/>
                </a:lnTo>
                <a:lnTo>
                  <a:pt x="158870" y="43832"/>
                </a:lnTo>
                <a:lnTo>
                  <a:pt x="170884" y="36959"/>
                </a:lnTo>
                <a:lnTo>
                  <a:pt x="179072" y="30210"/>
                </a:lnTo>
                <a:lnTo>
                  <a:pt x="184098" y="24390"/>
                </a:lnTo>
                <a:lnTo>
                  <a:pt x="187325" y="18757"/>
                </a:lnTo>
                <a:lnTo>
                  <a:pt x="187325" y="0"/>
                </a:lnTo>
                <a:lnTo>
                  <a:pt x="0" y="0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19773" y="5556250"/>
            <a:ext cx="200025" cy="63500"/>
          </a:xfrm>
          <a:custGeom>
            <a:avLst/>
            <a:gdLst/>
            <a:ahLst/>
            <a:cxnLst/>
            <a:rect l="l" t="t" r="r" b="b"/>
            <a:pathLst>
              <a:path w="200025" h="63500">
                <a:moveTo>
                  <a:pt x="186690" y="17640"/>
                </a:moveTo>
                <a:lnTo>
                  <a:pt x="184023" y="24688"/>
                </a:lnTo>
                <a:lnTo>
                  <a:pt x="186690" y="18516"/>
                </a:lnTo>
                <a:lnTo>
                  <a:pt x="186690" y="17640"/>
                </a:lnTo>
                <a:close/>
              </a:path>
              <a:path w="200025" h="63500">
                <a:moveTo>
                  <a:pt x="81924" y="48770"/>
                </a:moveTo>
                <a:lnTo>
                  <a:pt x="99568" y="50266"/>
                </a:lnTo>
                <a:lnTo>
                  <a:pt x="100031" y="50232"/>
                </a:lnTo>
                <a:lnTo>
                  <a:pt x="81924" y="48770"/>
                </a:lnTo>
                <a:close/>
              </a:path>
              <a:path w="200025" h="63500">
                <a:moveTo>
                  <a:pt x="0" y="20281"/>
                </a:moveTo>
                <a:lnTo>
                  <a:pt x="0" y="21170"/>
                </a:lnTo>
                <a:lnTo>
                  <a:pt x="3187" y="26993"/>
                </a:lnTo>
                <a:lnTo>
                  <a:pt x="6223" y="18516"/>
                </a:lnTo>
                <a:lnTo>
                  <a:pt x="12446" y="16751"/>
                </a:lnTo>
                <a:lnTo>
                  <a:pt x="13335" y="17640"/>
                </a:lnTo>
                <a:lnTo>
                  <a:pt x="13335" y="0"/>
                </a:lnTo>
                <a:lnTo>
                  <a:pt x="0" y="0"/>
                </a:lnTo>
                <a:lnTo>
                  <a:pt x="0" y="20281"/>
                </a:lnTo>
                <a:close/>
              </a:path>
              <a:path w="200025" h="63500">
                <a:moveTo>
                  <a:pt x="130502" y="46957"/>
                </a:moveTo>
                <a:lnTo>
                  <a:pt x="114723" y="49143"/>
                </a:lnTo>
                <a:lnTo>
                  <a:pt x="100031" y="50232"/>
                </a:lnTo>
                <a:lnTo>
                  <a:pt x="100457" y="50266"/>
                </a:lnTo>
                <a:lnTo>
                  <a:pt x="99568" y="56438"/>
                </a:lnTo>
                <a:lnTo>
                  <a:pt x="99568" y="50266"/>
                </a:lnTo>
                <a:lnTo>
                  <a:pt x="81924" y="48770"/>
                </a:lnTo>
                <a:lnTo>
                  <a:pt x="66150" y="46225"/>
                </a:lnTo>
                <a:lnTo>
                  <a:pt x="52939" y="42898"/>
                </a:lnTo>
                <a:lnTo>
                  <a:pt x="42093" y="39056"/>
                </a:lnTo>
                <a:lnTo>
                  <a:pt x="33417" y="34968"/>
                </a:lnTo>
                <a:lnTo>
                  <a:pt x="26670" y="30873"/>
                </a:lnTo>
                <a:lnTo>
                  <a:pt x="20447" y="27343"/>
                </a:lnTo>
                <a:lnTo>
                  <a:pt x="16891" y="22936"/>
                </a:lnTo>
                <a:lnTo>
                  <a:pt x="15113" y="20281"/>
                </a:lnTo>
                <a:lnTo>
                  <a:pt x="13335" y="17640"/>
                </a:lnTo>
                <a:lnTo>
                  <a:pt x="13335" y="18516"/>
                </a:lnTo>
                <a:lnTo>
                  <a:pt x="6223" y="18516"/>
                </a:lnTo>
                <a:lnTo>
                  <a:pt x="3187" y="26993"/>
                </a:lnTo>
                <a:lnTo>
                  <a:pt x="14695" y="39194"/>
                </a:lnTo>
                <a:lnTo>
                  <a:pt x="25909" y="46722"/>
                </a:lnTo>
                <a:lnTo>
                  <a:pt x="34757" y="50948"/>
                </a:lnTo>
                <a:lnTo>
                  <a:pt x="45343" y="54840"/>
                </a:lnTo>
                <a:lnTo>
                  <a:pt x="57797" y="58232"/>
                </a:lnTo>
                <a:lnTo>
                  <a:pt x="72251" y="60957"/>
                </a:lnTo>
                <a:lnTo>
                  <a:pt x="88835" y="62847"/>
                </a:lnTo>
                <a:lnTo>
                  <a:pt x="99568" y="63500"/>
                </a:lnTo>
                <a:lnTo>
                  <a:pt x="100457" y="63500"/>
                </a:lnTo>
                <a:lnTo>
                  <a:pt x="118294" y="62174"/>
                </a:lnTo>
                <a:lnTo>
                  <a:pt x="133858" y="59916"/>
                </a:lnTo>
                <a:lnTo>
                  <a:pt x="147336" y="56894"/>
                </a:lnTo>
                <a:lnTo>
                  <a:pt x="158913" y="53274"/>
                </a:lnTo>
                <a:lnTo>
                  <a:pt x="168777" y="49223"/>
                </a:lnTo>
                <a:lnTo>
                  <a:pt x="177114" y="44907"/>
                </a:lnTo>
                <a:lnTo>
                  <a:pt x="194808" y="29302"/>
                </a:lnTo>
                <a:lnTo>
                  <a:pt x="199671" y="21689"/>
                </a:lnTo>
                <a:lnTo>
                  <a:pt x="200025" y="20281"/>
                </a:lnTo>
                <a:lnTo>
                  <a:pt x="200025" y="0"/>
                </a:lnTo>
                <a:lnTo>
                  <a:pt x="186690" y="0"/>
                </a:lnTo>
                <a:lnTo>
                  <a:pt x="186690" y="17640"/>
                </a:lnTo>
                <a:lnTo>
                  <a:pt x="187579" y="16751"/>
                </a:lnTo>
                <a:lnTo>
                  <a:pt x="193802" y="18516"/>
                </a:lnTo>
                <a:lnTo>
                  <a:pt x="186690" y="18516"/>
                </a:lnTo>
                <a:lnTo>
                  <a:pt x="184023" y="24688"/>
                </a:lnTo>
                <a:lnTo>
                  <a:pt x="171577" y="32626"/>
                </a:lnTo>
                <a:lnTo>
                  <a:pt x="164293" y="36674"/>
                </a:lnTo>
                <a:lnTo>
                  <a:pt x="155126" y="40536"/>
                </a:lnTo>
                <a:lnTo>
                  <a:pt x="143917" y="44025"/>
                </a:lnTo>
                <a:lnTo>
                  <a:pt x="130502" y="46957"/>
                </a:lnTo>
                <a:close/>
              </a:path>
            </a:pathLst>
          </a:custGeom>
          <a:solidFill>
            <a:srgbClr val="FDFE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707058" y="4774910"/>
            <a:ext cx="320446" cy="493839"/>
          </a:xfrm>
          <a:custGeom>
            <a:avLst/>
            <a:gdLst/>
            <a:ahLst/>
            <a:cxnLst/>
            <a:rect l="l" t="t" r="r" b="b"/>
            <a:pathLst>
              <a:path w="320446" h="493839">
                <a:moveTo>
                  <a:pt x="216650" y="0"/>
                </a:moveTo>
                <a:lnTo>
                  <a:pt x="203506" y="83"/>
                </a:lnTo>
                <a:lnTo>
                  <a:pt x="190456" y="1283"/>
                </a:lnTo>
                <a:lnTo>
                  <a:pt x="177702" y="3611"/>
                </a:lnTo>
                <a:lnTo>
                  <a:pt x="165444" y="7077"/>
                </a:lnTo>
                <a:lnTo>
                  <a:pt x="153885" y="11692"/>
                </a:lnTo>
                <a:lnTo>
                  <a:pt x="143225" y="17464"/>
                </a:lnTo>
                <a:lnTo>
                  <a:pt x="133667" y="24406"/>
                </a:lnTo>
                <a:lnTo>
                  <a:pt x="127473" y="30034"/>
                </a:lnTo>
                <a:lnTo>
                  <a:pt x="120751" y="37833"/>
                </a:lnTo>
                <a:lnTo>
                  <a:pt x="115364" y="46498"/>
                </a:lnTo>
                <a:lnTo>
                  <a:pt x="111289" y="56240"/>
                </a:lnTo>
                <a:lnTo>
                  <a:pt x="108502" y="67272"/>
                </a:lnTo>
                <a:lnTo>
                  <a:pt x="106979" y="79809"/>
                </a:lnTo>
                <a:lnTo>
                  <a:pt x="106698" y="94062"/>
                </a:lnTo>
                <a:lnTo>
                  <a:pt x="107635" y="110245"/>
                </a:lnTo>
                <a:lnTo>
                  <a:pt x="109766" y="128571"/>
                </a:lnTo>
                <a:lnTo>
                  <a:pt x="108000" y="130349"/>
                </a:lnTo>
                <a:lnTo>
                  <a:pt x="104457" y="132140"/>
                </a:lnTo>
                <a:lnTo>
                  <a:pt x="104457" y="136585"/>
                </a:lnTo>
                <a:lnTo>
                  <a:pt x="104811" y="146565"/>
                </a:lnTo>
                <a:lnTo>
                  <a:pt x="106557" y="159458"/>
                </a:lnTo>
                <a:lnTo>
                  <a:pt x="109766" y="170418"/>
                </a:lnTo>
                <a:lnTo>
                  <a:pt x="112420" y="178431"/>
                </a:lnTo>
                <a:lnTo>
                  <a:pt x="117741" y="183778"/>
                </a:lnTo>
                <a:lnTo>
                  <a:pt x="123926" y="187334"/>
                </a:lnTo>
                <a:lnTo>
                  <a:pt x="125220" y="191143"/>
                </a:lnTo>
                <a:lnTo>
                  <a:pt x="130823" y="204430"/>
                </a:lnTo>
                <a:lnTo>
                  <a:pt x="137474" y="215836"/>
                </a:lnTo>
                <a:lnTo>
                  <a:pt x="145200" y="225608"/>
                </a:lnTo>
                <a:lnTo>
                  <a:pt x="154030" y="233991"/>
                </a:lnTo>
                <a:lnTo>
                  <a:pt x="163992" y="241232"/>
                </a:lnTo>
                <a:lnTo>
                  <a:pt x="175114" y="247578"/>
                </a:lnTo>
                <a:lnTo>
                  <a:pt x="187424" y="253275"/>
                </a:lnTo>
                <a:lnTo>
                  <a:pt x="200952" y="258568"/>
                </a:lnTo>
                <a:lnTo>
                  <a:pt x="207137" y="261235"/>
                </a:lnTo>
                <a:lnTo>
                  <a:pt x="214223" y="261235"/>
                </a:lnTo>
                <a:lnTo>
                  <a:pt x="220421" y="260346"/>
                </a:lnTo>
                <a:lnTo>
                  <a:pt x="227968" y="259111"/>
                </a:lnTo>
                <a:lnTo>
                  <a:pt x="240147" y="255194"/>
                </a:lnTo>
                <a:lnTo>
                  <a:pt x="251952" y="249197"/>
                </a:lnTo>
                <a:lnTo>
                  <a:pt x="263148" y="241439"/>
                </a:lnTo>
                <a:lnTo>
                  <a:pt x="273504" y="232236"/>
                </a:lnTo>
                <a:lnTo>
                  <a:pt x="282786" y="221906"/>
                </a:lnTo>
                <a:lnTo>
                  <a:pt x="290762" y="210768"/>
                </a:lnTo>
                <a:lnTo>
                  <a:pt x="297200" y="199138"/>
                </a:lnTo>
                <a:lnTo>
                  <a:pt x="301866" y="187334"/>
                </a:lnTo>
                <a:lnTo>
                  <a:pt x="308051" y="183778"/>
                </a:lnTo>
                <a:lnTo>
                  <a:pt x="312483" y="177542"/>
                </a:lnTo>
                <a:lnTo>
                  <a:pt x="316026" y="169529"/>
                </a:lnTo>
                <a:lnTo>
                  <a:pt x="318276" y="162732"/>
                </a:lnTo>
                <a:lnTo>
                  <a:pt x="320361" y="150665"/>
                </a:lnTo>
                <a:lnTo>
                  <a:pt x="320446" y="132140"/>
                </a:lnTo>
                <a:lnTo>
                  <a:pt x="316903" y="130349"/>
                </a:lnTo>
                <a:lnTo>
                  <a:pt x="313554" y="126303"/>
                </a:lnTo>
                <a:lnTo>
                  <a:pt x="315183" y="109695"/>
                </a:lnTo>
                <a:lnTo>
                  <a:pt x="315588" y="94359"/>
                </a:lnTo>
                <a:lnTo>
                  <a:pt x="314770" y="80274"/>
                </a:lnTo>
                <a:lnTo>
                  <a:pt x="312727" y="67419"/>
                </a:lnTo>
                <a:lnTo>
                  <a:pt x="309461" y="55772"/>
                </a:lnTo>
                <a:lnTo>
                  <a:pt x="304971" y="45312"/>
                </a:lnTo>
                <a:lnTo>
                  <a:pt x="299255" y="36017"/>
                </a:lnTo>
                <a:lnTo>
                  <a:pt x="292315" y="27866"/>
                </a:lnTo>
                <a:lnTo>
                  <a:pt x="284149" y="20837"/>
                </a:lnTo>
                <a:lnTo>
                  <a:pt x="276726" y="15985"/>
                </a:lnTo>
                <a:lnTo>
                  <a:pt x="266135" y="10635"/>
                </a:lnTo>
                <a:lnTo>
                  <a:pt x="254630" y="6352"/>
                </a:lnTo>
                <a:lnTo>
                  <a:pt x="242414" y="3144"/>
                </a:lnTo>
                <a:lnTo>
                  <a:pt x="229686" y="1023"/>
                </a:lnTo>
                <a:lnTo>
                  <a:pt x="216650" y="0"/>
                </a:lnTo>
                <a:close/>
              </a:path>
              <a:path w="320446" h="493839">
                <a:moveTo>
                  <a:pt x="276894" y="491364"/>
                </a:moveTo>
                <a:lnTo>
                  <a:pt x="289906" y="490363"/>
                </a:lnTo>
                <a:lnTo>
                  <a:pt x="302671" y="489197"/>
                </a:lnTo>
                <a:lnTo>
                  <a:pt x="315144" y="487866"/>
                </a:lnTo>
                <a:lnTo>
                  <a:pt x="327282" y="486372"/>
                </a:lnTo>
                <a:lnTo>
                  <a:pt x="339039" y="484717"/>
                </a:lnTo>
                <a:lnTo>
                  <a:pt x="356743" y="451774"/>
                </a:lnTo>
                <a:lnTo>
                  <a:pt x="365594" y="479371"/>
                </a:lnTo>
                <a:lnTo>
                  <a:pt x="378952" y="476326"/>
                </a:lnTo>
                <a:lnTo>
                  <a:pt x="392942" y="472464"/>
                </a:lnTo>
                <a:lnTo>
                  <a:pt x="405300" y="468239"/>
                </a:lnTo>
                <a:lnTo>
                  <a:pt x="415749" y="463698"/>
                </a:lnTo>
                <a:lnTo>
                  <a:pt x="424014" y="458886"/>
                </a:lnTo>
                <a:lnTo>
                  <a:pt x="424955" y="441805"/>
                </a:lnTo>
                <a:lnTo>
                  <a:pt x="424690" y="429344"/>
                </a:lnTo>
                <a:lnTo>
                  <a:pt x="423715" y="416444"/>
                </a:lnTo>
                <a:lnTo>
                  <a:pt x="422055" y="403239"/>
                </a:lnTo>
                <a:lnTo>
                  <a:pt x="419739" y="389861"/>
                </a:lnTo>
                <a:lnTo>
                  <a:pt x="416794" y="376439"/>
                </a:lnTo>
                <a:lnTo>
                  <a:pt x="413247" y="363108"/>
                </a:lnTo>
                <a:lnTo>
                  <a:pt x="409125" y="349997"/>
                </a:lnTo>
                <a:lnTo>
                  <a:pt x="404457" y="337240"/>
                </a:lnTo>
                <a:lnTo>
                  <a:pt x="399268" y="324967"/>
                </a:lnTo>
                <a:lnTo>
                  <a:pt x="393587" y="313311"/>
                </a:lnTo>
                <a:lnTo>
                  <a:pt x="387441" y="302403"/>
                </a:lnTo>
                <a:lnTo>
                  <a:pt x="380857" y="292375"/>
                </a:lnTo>
                <a:lnTo>
                  <a:pt x="373862" y="283358"/>
                </a:lnTo>
                <a:lnTo>
                  <a:pt x="366483" y="275485"/>
                </a:lnTo>
                <a:lnTo>
                  <a:pt x="323100" y="275485"/>
                </a:lnTo>
                <a:lnTo>
                  <a:pt x="319079" y="275725"/>
                </a:lnTo>
                <a:lnTo>
                  <a:pt x="305612" y="275150"/>
                </a:lnTo>
                <a:lnTo>
                  <a:pt x="294779" y="271916"/>
                </a:lnTo>
                <a:lnTo>
                  <a:pt x="245211" y="385886"/>
                </a:lnTo>
                <a:lnTo>
                  <a:pt x="231927" y="312874"/>
                </a:lnTo>
                <a:lnTo>
                  <a:pt x="241668" y="308429"/>
                </a:lnTo>
                <a:lnTo>
                  <a:pt x="241668" y="297735"/>
                </a:lnTo>
                <a:lnTo>
                  <a:pt x="200063" y="297735"/>
                </a:lnTo>
                <a:lnTo>
                  <a:pt x="200063" y="308429"/>
                </a:lnTo>
                <a:lnTo>
                  <a:pt x="209804" y="312874"/>
                </a:lnTo>
                <a:lnTo>
                  <a:pt x="195630" y="389442"/>
                </a:lnTo>
                <a:lnTo>
                  <a:pt x="138099" y="267471"/>
                </a:lnTo>
                <a:lnTo>
                  <a:pt x="131913" y="273160"/>
                </a:lnTo>
                <a:lnTo>
                  <a:pt x="120533" y="277536"/>
                </a:lnTo>
                <a:lnTo>
                  <a:pt x="106222" y="278152"/>
                </a:lnTo>
                <a:lnTo>
                  <a:pt x="60198" y="278152"/>
                </a:lnTo>
                <a:lnTo>
                  <a:pt x="50809" y="287420"/>
                </a:lnTo>
                <a:lnTo>
                  <a:pt x="42423" y="297692"/>
                </a:lnTo>
                <a:lnTo>
                  <a:pt x="34990" y="308825"/>
                </a:lnTo>
                <a:lnTo>
                  <a:pt x="28454" y="320679"/>
                </a:lnTo>
                <a:lnTo>
                  <a:pt x="22759" y="333117"/>
                </a:lnTo>
                <a:lnTo>
                  <a:pt x="17851" y="345997"/>
                </a:lnTo>
                <a:lnTo>
                  <a:pt x="13675" y="359182"/>
                </a:lnTo>
                <a:lnTo>
                  <a:pt x="10176" y="372531"/>
                </a:lnTo>
                <a:lnTo>
                  <a:pt x="7298" y="385906"/>
                </a:lnTo>
                <a:lnTo>
                  <a:pt x="4987" y="399166"/>
                </a:lnTo>
                <a:lnTo>
                  <a:pt x="3187" y="412174"/>
                </a:lnTo>
                <a:lnTo>
                  <a:pt x="1843" y="424789"/>
                </a:lnTo>
                <a:lnTo>
                  <a:pt x="901" y="436872"/>
                </a:lnTo>
                <a:lnTo>
                  <a:pt x="305" y="448284"/>
                </a:lnTo>
                <a:lnTo>
                  <a:pt x="0" y="458886"/>
                </a:lnTo>
                <a:lnTo>
                  <a:pt x="4741" y="462633"/>
                </a:lnTo>
                <a:lnTo>
                  <a:pt x="13980" y="468000"/>
                </a:lnTo>
                <a:lnTo>
                  <a:pt x="25557" y="472943"/>
                </a:lnTo>
                <a:lnTo>
                  <a:pt x="39262" y="477361"/>
                </a:lnTo>
                <a:lnTo>
                  <a:pt x="54889" y="481149"/>
                </a:lnTo>
                <a:lnTo>
                  <a:pt x="63741" y="451774"/>
                </a:lnTo>
                <a:lnTo>
                  <a:pt x="82334" y="485606"/>
                </a:lnTo>
                <a:lnTo>
                  <a:pt x="93711" y="487249"/>
                </a:lnTo>
                <a:lnTo>
                  <a:pt x="105508" y="488705"/>
                </a:lnTo>
                <a:lnTo>
                  <a:pt x="117682" y="489978"/>
                </a:lnTo>
                <a:lnTo>
                  <a:pt x="130186" y="491067"/>
                </a:lnTo>
                <a:lnTo>
                  <a:pt x="142978" y="491975"/>
                </a:lnTo>
                <a:lnTo>
                  <a:pt x="156013" y="492703"/>
                </a:lnTo>
                <a:lnTo>
                  <a:pt x="169245" y="493252"/>
                </a:lnTo>
                <a:lnTo>
                  <a:pt x="182631" y="493624"/>
                </a:lnTo>
                <a:lnTo>
                  <a:pt x="196127" y="493819"/>
                </a:lnTo>
                <a:lnTo>
                  <a:pt x="209686" y="493839"/>
                </a:lnTo>
                <a:lnTo>
                  <a:pt x="223266" y="493686"/>
                </a:lnTo>
                <a:lnTo>
                  <a:pt x="236821" y="493360"/>
                </a:lnTo>
                <a:lnTo>
                  <a:pt x="250307" y="492864"/>
                </a:lnTo>
                <a:lnTo>
                  <a:pt x="263679" y="492198"/>
                </a:lnTo>
                <a:lnTo>
                  <a:pt x="276894" y="491364"/>
                </a:lnTo>
                <a:close/>
              </a:path>
            </a:pathLst>
          </a:custGeom>
          <a:solidFill>
            <a:srgbClr val="2C369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79837" y="981075"/>
            <a:ext cx="5118100" cy="287337"/>
          </a:xfrm>
          <a:custGeom>
            <a:avLst/>
            <a:gdLst/>
            <a:ahLst/>
            <a:cxnLst/>
            <a:rect l="l" t="t" r="r" b="b"/>
            <a:pathLst>
              <a:path w="5118100" h="287337">
                <a:moveTo>
                  <a:pt x="0" y="0"/>
                </a:moveTo>
                <a:lnTo>
                  <a:pt x="0" y="287337"/>
                </a:lnTo>
                <a:lnTo>
                  <a:pt x="5118100" y="287337"/>
                </a:lnTo>
                <a:lnTo>
                  <a:pt x="511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3850" y="3736975"/>
            <a:ext cx="8569325" cy="287337"/>
          </a:xfrm>
          <a:custGeom>
            <a:avLst/>
            <a:gdLst/>
            <a:ahLst/>
            <a:cxnLst/>
            <a:rect l="l" t="t" r="r" b="b"/>
            <a:pathLst>
              <a:path w="8569325" h="287337">
                <a:moveTo>
                  <a:pt x="0" y="0"/>
                </a:moveTo>
                <a:lnTo>
                  <a:pt x="0" y="287337"/>
                </a:lnTo>
                <a:lnTo>
                  <a:pt x="8569325" y="287337"/>
                </a:lnTo>
                <a:lnTo>
                  <a:pt x="8569325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775075" y="2176462"/>
            <a:ext cx="5118100" cy="228600"/>
          </a:xfrm>
          <a:custGeom>
            <a:avLst/>
            <a:gdLst/>
            <a:ahLst/>
            <a:cxnLst/>
            <a:rect l="l" t="t" r="r" b="b"/>
            <a:pathLst>
              <a:path w="5118100" h="228600">
                <a:moveTo>
                  <a:pt x="0" y="0"/>
                </a:moveTo>
                <a:lnTo>
                  <a:pt x="0" y="228600"/>
                </a:lnTo>
                <a:lnTo>
                  <a:pt x="5118100" y="228600"/>
                </a:lnTo>
                <a:lnTo>
                  <a:pt x="511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75075" y="3392487"/>
            <a:ext cx="5118100" cy="228600"/>
          </a:xfrm>
          <a:custGeom>
            <a:avLst/>
            <a:gdLst/>
            <a:ahLst/>
            <a:cxnLst/>
            <a:rect l="l" t="t" r="r" b="b"/>
            <a:pathLst>
              <a:path w="5118100" h="228600">
                <a:moveTo>
                  <a:pt x="0" y="0"/>
                </a:moveTo>
                <a:lnTo>
                  <a:pt x="0" y="228600"/>
                </a:lnTo>
                <a:lnTo>
                  <a:pt x="5118100" y="228600"/>
                </a:lnTo>
                <a:lnTo>
                  <a:pt x="511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3862" y="6105525"/>
            <a:ext cx="3716337" cy="457200"/>
          </a:xfrm>
          <a:custGeom>
            <a:avLst/>
            <a:gdLst/>
            <a:ahLst/>
            <a:cxnLst/>
            <a:rect l="l" t="t" r="r" b="b"/>
            <a:pathLst>
              <a:path w="3716337" h="457200">
                <a:moveTo>
                  <a:pt x="0" y="0"/>
                </a:moveTo>
                <a:lnTo>
                  <a:pt x="0" y="457200"/>
                </a:lnTo>
                <a:lnTo>
                  <a:pt x="3716337" y="457200"/>
                </a:lnTo>
                <a:lnTo>
                  <a:pt x="37163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162550" y="6092825"/>
            <a:ext cx="3716337" cy="457200"/>
          </a:xfrm>
          <a:custGeom>
            <a:avLst/>
            <a:gdLst/>
            <a:ahLst/>
            <a:cxnLst/>
            <a:rect l="l" t="t" r="r" b="b"/>
            <a:pathLst>
              <a:path w="3716337" h="457200">
                <a:moveTo>
                  <a:pt x="0" y="0"/>
                </a:moveTo>
                <a:lnTo>
                  <a:pt x="0" y="457200"/>
                </a:lnTo>
                <a:lnTo>
                  <a:pt x="3716337" y="457200"/>
                </a:lnTo>
                <a:lnTo>
                  <a:pt x="3716337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948264" y="1340767"/>
            <a:ext cx="633837" cy="725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948264" y="2579233"/>
            <a:ext cx="633837" cy="725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96116" y="4701946"/>
            <a:ext cx="633837" cy="725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140896" y="343033"/>
            <a:ext cx="371719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cs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y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 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tac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k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able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K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ey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ol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u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tion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5277" y="1033859"/>
            <a:ext cx="10160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spc="0" dirty="0" smtClean="0">
                <a:solidFill>
                  <a:srgbClr val="000098"/>
                </a:solidFill>
                <a:latin typeface="Arial"/>
                <a:cs typeface="Arial"/>
              </a:rPr>
              <a:t>•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7489" y="1043051"/>
            <a:ext cx="2908553" cy="2372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2860">
              <a:lnSpc>
                <a:spcPts val="1320"/>
              </a:lnSpc>
              <a:spcBef>
                <a:spcPts val="66"/>
              </a:spcBef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-2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le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3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nothe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-2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-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  <a:spcBef>
                <a:spcPts val="6"/>
              </a:spcBef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q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2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2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de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op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it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256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vi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sly</a:t>
            </a:r>
            <a:r>
              <a:rPr sz="1800" spc="-3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un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2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f 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cc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ss</a:t>
            </a:r>
            <a:r>
              <a:rPr sz="1800" spc="2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ig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h-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al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2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si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s.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SK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w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he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3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equ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3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2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ly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equ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one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f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also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so</a:t>
            </a:r>
            <a:r>
              <a:rPr sz="1800" spc="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is</a:t>
            </a:r>
            <a:r>
              <a:rPr sz="1800" spc="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aila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f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ndoo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ou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doo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-2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pp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li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s.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ys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g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amm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so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p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5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3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in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d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er</a:t>
            </a:r>
            <a:r>
              <a:rPr sz="1800" spc="-1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op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en 1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l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an</a:t>
            </a:r>
            <a:r>
              <a:rPr sz="1800" spc="9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b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d in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c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j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un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n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w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th</a:t>
            </a:r>
            <a:endParaRPr sz="1200">
              <a:latin typeface="Calibri"/>
              <a:cs typeface="Calibri"/>
            </a:endParaRPr>
          </a:p>
          <a:p>
            <a:pPr marL="12700" marR="22860">
              <a:lnSpc>
                <a:spcPts val="1440"/>
              </a:lnSpc>
            </a:pP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-25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s</a:t>
            </a:r>
            <a:r>
              <a:rPr sz="1800" spc="2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GS</a:t>
            </a:r>
            <a:r>
              <a:rPr sz="1800" spc="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r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m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-39" baseline="2275" dirty="0" smtClean="0">
                <a:solidFill>
                  <a:srgbClr val="000098"/>
                </a:solidFill>
                <a:latin typeface="Calibri"/>
                <a:cs typeface="Calibri"/>
              </a:rPr>
              <a:t>k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e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y</a:t>
            </a:r>
            <a:r>
              <a:rPr sz="1800" spc="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-4" baseline="2275" dirty="0" smtClean="0">
                <a:solidFill>
                  <a:srgbClr val="000098"/>
                </a:solidFill>
                <a:latin typeface="Calibri"/>
                <a:cs typeface="Calibri"/>
              </a:rPr>
              <a:t>c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-14" baseline="2275" dirty="0" smtClean="0">
                <a:solidFill>
                  <a:srgbClr val="000098"/>
                </a:solidFill>
                <a:latin typeface="Calibri"/>
                <a:cs typeface="Calibri"/>
              </a:rPr>
              <a:t>v</a:t>
            </a:r>
            <a:r>
              <a:rPr sz="1800" spc="-9" baseline="2275" dirty="0" smtClean="0">
                <a:solidFill>
                  <a:srgbClr val="000098"/>
                </a:solidFill>
                <a:latin typeface="Calibri"/>
                <a:cs typeface="Calibri"/>
              </a:rPr>
              <a:t>a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t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i</a:t>
            </a:r>
            <a:r>
              <a:rPr sz="1800" spc="4" baseline="2275" dirty="0" smtClean="0">
                <a:solidFill>
                  <a:srgbClr val="000098"/>
                </a:solidFill>
                <a:latin typeface="Calibri"/>
                <a:cs typeface="Calibri"/>
              </a:rPr>
              <a:t>on</a:t>
            </a:r>
            <a:r>
              <a:rPr sz="1800" spc="0" baseline="2275" dirty="0" smtClean="0">
                <a:solidFill>
                  <a:srgbClr val="000098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15277" y="1765379"/>
            <a:ext cx="10160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spc="0" dirty="0" smtClean="0">
                <a:solidFill>
                  <a:srgbClr val="000098"/>
                </a:solidFill>
                <a:latin typeface="Arial"/>
                <a:cs typeface="Arial"/>
              </a:rPr>
              <a:t>•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11090" y="2014410"/>
            <a:ext cx="432910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15277" y="2679779"/>
            <a:ext cx="10160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spc="0" dirty="0" smtClean="0">
                <a:solidFill>
                  <a:srgbClr val="000098"/>
                </a:solidFill>
                <a:latin typeface="Arial"/>
                <a:cs typeface="Arial"/>
              </a:rPr>
              <a:t>•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15277" y="3045539"/>
            <a:ext cx="10160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spc="0" dirty="0" smtClean="0">
                <a:solidFill>
                  <a:srgbClr val="000098"/>
                </a:solidFill>
                <a:latin typeface="Arial"/>
                <a:cs typeface="Arial"/>
              </a:rPr>
              <a:t>•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17414" y="3198628"/>
            <a:ext cx="507579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ana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40079" y="4135628"/>
            <a:ext cx="117493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FEFFFF"/>
                </a:solidFill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70841" y="4135628"/>
            <a:ext cx="117493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FEFFFF"/>
                </a:solidFill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30252" y="4606737"/>
            <a:ext cx="432910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78706" y="4614580"/>
            <a:ext cx="432910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01802" y="4834439"/>
            <a:ext cx="117493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FEFFFF"/>
                </a:solidFill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62707" y="4995725"/>
            <a:ext cx="4482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1D87"/>
                </a:solidFill>
                <a:latin typeface="Calibri"/>
                <a:cs typeface="Calibri"/>
              </a:rPr>
              <a:t>OR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74595" y="5254376"/>
            <a:ext cx="507579" cy="151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ana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01802" y="5477478"/>
            <a:ext cx="117493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FEFFFF"/>
                </a:solidFill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19485" y="5483617"/>
            <a:ext cx="117493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FEFFFF"/>
                </a:solidFill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29501" y="5917953"/>
            <a:ext cx="507579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ana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95213" y="5933765"/>
            <a:ext cx="458310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500" spc="-4" baseline="2730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F0000"/>
                </a:solidFill>
                <a:latin typeface="Calibri"/>
                <a:cs typeface="Calibri"/>
              </a:rPr>
              <a:t>rity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6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7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2550" y="6092825"/>
            <a:ext cx="371633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0393" marR="432512" algn="ctr">
              <a:lnSpc>
                <a:spcPts val="1835"/>
              </a:lnSpc>
              <a:spcBef>
                <a:spcPts val="91"/>
              </a:spcBef>
            </a:pPr>
            <a:r>
              <a:rPr sz="1800" b="1" spc="-4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or</a:t>
            </a:r>
            <a:r>
              <a:rPr sz="1800" b="1" spc="-3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r </a:t>
            </a:r>
            <a:r>
              <a:rPr sz="1800" spc="9" baseline="-1883" dirty="0" smtClean="0">
                <a:solidFill>
                  <a:srgbClr val="191D87"/>
                </a:solidFill>
                <a:latin typeface="SimSun"/>
                <a:cs typeface="SimSun"/>
              </a:rPr>
              <a:t>，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Ma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800" b="1" spc="-1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800" b="1" spc="9" baseline="-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&amp; 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Se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urit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800" b="1" spc="-9" baseline="-2275" dirty="0" smtClean="0">
                <a:solidFill>
                  <a:srgbClr val="191D87"/>
                </a:solidFill>
                <a:latin typeface="Calibri"/>
                <a:cs typeface="Calibri"/>
              </a:rPr>
              <a:t> st</a:t>
            </a:r>
            <a:r>
              <a:rPr sz="1800" b="1" spc="-1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f</a:t>
            </a:r>
            <a:r>
              <a:rPr sz="1800" b="1" spc="-25" baseline="-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-9" baseline="-2275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800" b="1" spc="-1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ge</a:t>
            </a:r>
            <a:r>
              <a:rPr sz="1800" b="1" spc="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th</a:t>
            </a:r>
            <a:r>
              <a:rPr sz="1800" b="1" spc="-4" baseline="-2275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800" b="1" spc="0" baseline="-2275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endParaRPr sz="1200">
              <a:latin typeface="Calibri"/>
              <a:cs typeface="Calibri"/>
            </a:endParaRPr>
          </a:p>
          <a:p>
            <a:pPr marL="1048636" marR="1048199" algn="ctr">
              <a:lnSpc>
                <a:spcPts val="1415"/>
              </a:lnSpc>
            </a:pPr>
            <a:r>
              <a:rPr sz="1800" b="1" spc="4" baseline="2275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se 3</a:t>
            </a:r>
            <a:r>
              <a:rPr sz="1800" b="1" spc="9" baseline="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-34" baseline="2275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800" b="1" spc="-14" baseline="2275" dirty="0" smtClean="0">
                <a:solidFill>
                  <a:srgbClr val="191D87"/>
                </a:solidFill>
                <a:latin typeface="Calibri"/>
                <a:cs typeface="Calibri"/>
              </a:rPr>
              <a:t>ey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800" b="1" spc="4" baseline="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-9" baseline="2275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800" b="1" spc="-4" baseline="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800" b="1" spc="4" baseline="2275" dirty="0" smtClean="0">
                <a:solidFill>
                  <a:srgbClr val="191D87"/>
                </a:solidFill>
                <a:latin typeface="Calibri"/>
                <a:cs typeface="Calibri"/>
              </a:rPr>
              <a:t>p</a:t>
            </a:r>
            <a:r>
              <a:rPr sz="1800" b="1" spc="-4" baseline="2275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800" b="1" spc="19" baseline="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800" b="1" spc="-9" baseline="2275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800" b="1" spc="0" baseline="2275" dirty="0" smtClean="0">
                <a:solidFill>
                  <a:srgbClr val="191D87"/>
                </a:solidFill>
                <a:latin typeface="Calibri"/>
                <a:cs typeface="Calibri"/>
              </a:rPr>
              <a:t>ock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3862" y="6105525"/>
            <a:ext cx="371633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7767" marR="834618" indent="-77723">
              <a:lnSpc>
                <a:spcPct val="100041"/>
              </a:lnSpc>
              <a:spcBef>
                <a:spcPts val="395"/>
              </a:spcBef>
            </a:pPr>
            <a:r>
              <a:rPr sz="1200" b="1" spc="-14" dirty="0" smtClean="0">
                <a:solidFill>
                  <a:srgbClr val="191D87"/>
                </a:solidFill>
                <a:latin typeface="Arial"/>
                <a:cs typeface="Arial"/>
              </a:rPr>
              <a:t>W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or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ke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r</a:t>
            </a:r>
            <a:r>
              <a:rPr sz="1200" b="1" spc="-19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&amp; 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M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a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n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a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g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r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 t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og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e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t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h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er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u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s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e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2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ke</a:t>
            </a:r>
            <a:r>
              <a:rPr sz="1200" b="1" spc="-29" dirty="0" smtClean="0">
                <a:solidFill>
                  <a:srgbClr val="191D87"/>
                </a:solidFill>
                <a:latin typeface="Arial"/>
                <a:cs typeface="Arial"/>
              </a:rPr>
              <a:t>y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s</a:t>
            </a:r>
            <a:r>
              <a:rPr sz="1200" b="1" spc="9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t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o</a:t>
            </a:r>
            <a:r>
              <a:rPr sz="1200" b="1" spc="14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op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n</a:t>
            </a:r>
            <a:r>
              <a:rPr sz="1200" b="1" spc="14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a</a:t>
            </a:r>
            <a:r>
              <a:rPr sz="1200" b="1" spc="-4" dirty="0" smtClean="0">
                <a:solidFill>
                  <a:srgbClr val="191D87"/>
                </a:solidFill>
                <a:latin typeface="Arial"/>
                <a:cs typeface="Arial"/>
              </a:rPr>
              <a:t> </a:t>
            </a:r>
            <a:r>
              <a:rPr sz="1200" b="1" spc="0" dirty="0" smtClean="0">
                <a:solidFill>
                  <a:srgbClr val="191D87"/>
                </a:solidFill>
                <a:latin typeface="Arial"/>
                <a:cs typeface="Arial"/>
              </a:rPr>
              <a:t>lo</a:t>
            </a:r>
            <a:r>
              <a:rPr sz="1200" b="1" spc="4" dirty="0" smtClean="0">
                <a:solidFill>
                  <a:srgbClr val="191D87"/>
                </a:solidFill>
                <a:latin typeface="Arial"/>
                <a:cs typeface="Arial"/>
              </a:rPr>
              <a:t>ck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32037" y="4452938"/>
            <a:ext cx="288926" cy="1295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620963" y="4452938"/>
            <a:ext cx="290511" cy="6492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620963" y="5102225"/>
            <a:ext cx="290511" cy="657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077075" y="4452937"/>
            <a:ext cx="304800" cy="6516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7381875" y="4452937"/>
            <a:ext cx="292101" cy="6516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077075" y="5104606"/>
            <a:ext cx="304800" cy="6445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381875" y="5104606"/>
            <a:ext cx="292101" cy="656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23850" y="3736975"/>
            <a:ext cx="8569325" cy="287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40">
              <a:lnSpc>
                <a:spcPct val="101643"/>
              </a:lnSpc>
              <a:spcBef>
                <a:spcPts val="335"/>
              </a:spcBef>
            </a:pPr>
            <a:r>
              <a:rPr sz="1200" spc="4" dirty="0" smtClean="0">
                <a:solidFill>
                  <a:srgbClr val="FEFFFF"/>
                </a:solidFill>
                <a:latin typeface="Impact"/>
                <a:cs typeface="Impact"/>
              </a:rPr>
              <a:t>E</a:t>
            </a:r>
            <a:r>
              <a:rPr sz="1200" spc="9" dirty="0" smtClean="0">
                <a:solidFill>
                  <a:srgbClr val="FEFFFF"/>
                </a:solidFill>
                <a:latin typeface="Impact"/>
                <a:cs typeface="Impact"/>
              </a:rPr>
              <a:t>X</a:t>
            </a:r>
            <a:r>
              <a:rPr sz="1200" spc="0" dirty="0" smtClean="0">
                <a:solidFill>
                  <a:srgbClr val="FEFFFF"/>
                </a:solidFill>
                <a:latin typeface="Impact"/>
                <a:cs typeface="Impact"/>
              </a:rPr>
              <a:t>A</a:t>
            </a:r>
            <a:r>
              <a:rPr sz="1200" spc="4" dirty="0" smtClean="0">
                <a:solidFill>
                  <a:srgbClr val="FEFFFF"/>
                </a:solidFill>
                <a:latin typeface="Impact"/>
                <a:cs typeface="Impact"/>
              </a:rPr>
              <a:t>M</a:t>
            </a:r>
            <a:r>
              <a:rPr sz="1200" spc="0" dirty="0" smtClean="0">
                <a:solidFill>
                  <a:srgbClr val="FEFFFF"/>
                </a:solidFill>
                <a:latin typeface="Impact"/>
                <a:cs typeface="Impact"/>
              </a:rPr>
              <a:t>PLE</a:t>
            </a:r>
            <a:endParaRPr sz="1200">
              <a:latin typeface="Impact"/>
              <a:cs typeface="Impac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75075" y="3392487"/>
            <a:ext cx="51181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34553">
              <a:lnSpc>
                <a:spcPct val="101725"/>
              </a:lnSpc>
              <a:spcBef>
                <a:spcPts val="95"/>
              </a:spcBef>
            </a:pP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Ma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-14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200" b="1" spc="1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lon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200" b="1" spc="-9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nno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op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th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lo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ck!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75075" y="2176462"/>
            <a:ext cx="51181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17027">
              <a:lnSpc>
                <a:spcPct val="101725"/>
              </a:lnSpc>
              <a:spcBef>
                <a:spcPts val="105"/>
              </a:spcBef>
            </a:pPr>
            <a:r>
              <a:rPr sz="1200" b="1" spc="-44" dirty="0" smtClean="0">
                <a:solidFill>
                  <a:srgbClr val="191D87"/>
                </a:solidFill>
                <a:latin typeface="Calibri"/>
                <a:cs typeface="Calibri"/>
              </a:rPr>
              <a:t>W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or</a:t>
            </a:r>
            <a:r>
              <a:rPr sz="1200" b="1" spc="-34" dirty="0" smtClean="0">
                <a:solidFill>
                  <a:srgbClr val="191D87"/>
                </a:solidFill>
                <a:latin typeface="Calibri"/>
                <a:cs typeface="Calibri"/>
              </a:rPr>
              <a:t>k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r 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lon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200" b="1" spc="-9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nno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op</a:t>
            </a:r>
            <a:r>
              <a:rPr sz="1200" b="1" spc="-4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200" b="1" spc="9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th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e </a:t>
            </a:r>
            <a:r>
              <a:rPr sz="1200" b="1" spc="4" dirty="0" smtClean="0">
                <a:solidFill>
                  <a:srgbClr val="191D87"/>
                </a:solidFill>
                <a:latin typeface="Calibri"/>
                <a:cs typeface="Calibri"/>
              </a:rPr>
              <a:t>lo</a:t>
            </a:r>
            <a:r>
              <a:rPr sz="1200" b="1" spc="0" dirty="0" smtClean="0">
                <a:solidFill>
                  <a:srgbClr val="191D87"/>
                </a:solidFill>
                <a:latin typeface="Calibri"/>
                <a:cs typeface="Calibri"/>
              </a:rPr>
              <a:t>ck!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779837" y="981075"/>
            <a:ext cx="5118100" cy="287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101643"/>
              </a:lnSpc>
              <a:spcBef>
                <a:spcPts val="335"/>
              </a:spcBef>
            </a:pPr>
            <a:r>
              <a:rPr sz="1200" spc="-4" dirty="0" smtClean="0">
                <a:solidFill>
                  <a:srgbClr val="FEFFFF"/>
                </a:solidFill>
                <a:latin typeface="Impact"/>
                <a:cs typeface="Impact"/>
              </a:rPr>
              <a:t>C</a:t>
            </a:r>
            <a:r>
              <a:rPr sz="1200" spc="4" dirty="0" smtClean="0">
                <a:solidFill>
                  <a:srgbClr val="FEFFFF"/>
                </a:solidFill>
                <a:latin typeface="Impact"/>
                <a:cs typeface="Impact"/>
              </a:rPr>
              <a:t>O</a:t>
            </a:r>
            <a:r>
              <a:rPr sz="1200" spc="0" dirty="0" smtClean="0">
                <a:solidFill>
                  <a:srgbClr val="FEFFFF"/>
                </a:solidFill>
                <a:latin typeface="Impact"/>
                <a:cs typeface="Impact"/>
              </a:rPr>
              <a:t>N</a:t>
            </a:r>
            <a:r>
              <a:rPr sz="1200" spc="-4" dirty="0" smtClean="0">
                <a:solidFill>
                  <a:srgbClr val="FEFFFF"/>
                </a:solidFill>
                <a:latin typeface="Impact"/>
                <a:cs typeface="Impact"/>
              </a:rPr>
              <a:t>C</a:t>
            </a:r>
            <a:r>
              <a:rPr sz="1200" spc="4" dirty="0" smtClean="0">
                <a:solidFill>
                  <a:srgbClr val="FEFFFF"/>
                </a:solidFill>
                <a:latin typeface="Impact"/>
                <a:cs typeface="Impact"/>
              </a:rPr>
              <a:t>E</a:t>
            </a:r>
            <a:r>
              <a:rPr sz="1200" spc="0" dirty="0" smtClean="0">
                <a:solidFill>
                  <a:srgbClr val="FEFFFF"/>
                </a:solidFill>
                <a:latin typeface="Impact"/>
                <a:cs typeface="Impact"/>
              </a:rPr>
              <a:t>PT</a:t>
            </a:r>
            <a:endParaRPr sz="1200">
              <a:latin typeface="Impact"/>
              <a:cs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0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3852" y="73025"/>
            <a:ext cx="1655762" cy="812800"/>
          </a:xfrm>
          <a:custGeom>
            <a:avLst/>
            <a:gdLst/>
            <a:ahLst/>
            <a:cxnLst/>
            <a:rect l="l" t="t" r="r" b="b"/>
            <a:pathLst>
              <a:path w="1655762" h="812800">
                <a:moveTo>
                  <a:pt x="1520291" y="812800"/>
                </a:moveTo>
                <a:lnTo>
                  <a:pt x="1564022" y="805585"/>
                </a:lnTo>
                <a:lnTo>
                  <a:pt x="1600867" y="786240"/>
                </a:lnTo>
                <a:lnTo>
                  <a:pt x="1629902" y="756953"/>
                </a:lnTo>
                <a:lnTo>
                  <a:pt x="1648931" y="719918"/>
                </a:lnTo>
                <a:lnTo>
                  <a:pt x="1655762" y="677329"/>
                </a:lnTo>
                <a:lnTo>
                  <a:pt x="1655762" y="0"/>
                </a:lnTo>
                <a:lnTo>
                  <a:pt x="0" y="0"/>
                </a:lnTo>
                <a:lnTo>
                  <a:pt x="5" y="678598"/>
                </a:lnTo>
                <a:lnTo>
                  <a:pt x="7214" y="721060"/>
                </a:lnTo>
                <a:lnTo>
                  <a:pt x="26559" y="757905"/>
                </a:lnTo>
                <a:lnTo>
                  <a:pt x="55846" y="786939"/>
                </a:lnTo>
                <a:lnTo>
                  <a:pt x="92881" y="805969"/>
                </a:lnTo>
                <a:lnTo>
                  <a:pt x="135470" y="812800"/>
                </a:lnTo>
                <a:lnTo>
                  <a:pt x="1520291" y="81280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6397" y="173867"/>
            <a:ext cx="1365359" cy="61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6656387"/>
            <a:ext cx="9144000" cy="201612"/>
          </a:xfrm>
          <a:custGeom>
            <a:avLst/>
            <a:gdLst/>
            <a:ahLst/>
            <a:cxnLst/>
            <a:rect l="l" t="t" r="r" b="b"/>
            <a:pathLst>
              <a:path w="9144000" h="201612">
                <a:moveTo>
                  <a:pt x="0" y="201612"/>
                </a:moveTo>
                <a:lnTo>
                  <a:pt x="9144000" y="201612"/>
                </a:lnTo>
                <a:lnTo>
                  <a:pt x="9144000" y="0"/>
                </a:lnTo>
                <a:lnTo>
                  <a:pt x="0" y="0"/>
                </a:lnTo>
                <a:lnTo>
                  <a:pt x="0" y="20161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68537" y="765175"/>
            <a:ext cx="6875462" cy="100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859116"/>
            <a:ext cx="5086184" cy="5796648"/>
          </a:xfrm>
          <a:custGeom>
            <a:avLst/>
            <a:gdLst/>
            <a:ahLst/>
            <a:cxnLst/>
            <a:rect l="l" t="t" r="r" b="b"/>
            <a:pathLst>
              <a:path w="5086184" h="5796648">
                <a:moveTo>
                  <a:pt x="0" y="5796648"/>
                </a:moveTo>
                <a:lnTo>
                  <a:pt x="5086184" y="5796648"/>
                </a:lnTo>
                <a:lnTo>
                  <a:pt x="5086184" y="0"/>
                </a:lnTo>
                <a:lnTo>
                  <a:pt x="0" y="0"/>
                </a:lnTo>
                <a:lnTo>
                  <a:pt x="0" y="5796648"/>
                </a:lnTo>
                <a:close/>
              </a:path>
            </a:pathLst>
          </a:custGeom>
          <a:solidFill>
            <a:srgbClr val="94B2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262191" y="112474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2299" y="1052736"/>
            <a:ext cx="1740646" cy="1079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2299" y="2563824"/>
            <a:ext cx="1740646" cy="10799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2298" y="4075993"/>
            <a:ext cx="1740647" cy="10799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176634" y="1052736"/>
            <a:ext cx="1740647" cy="1079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176634" y="2563824"/>
            <a:ext cx="1740647" cy="10799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76635" y="4075993"/>
            <a:ext cx="1740647" cy="10799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13472" y="1268671"/>
            <a:ext cx="1604906" cy="74072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408140" y="1268671"/>
            <a:ext cx="1074704" cy="75599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323244" y="2975974"/>
            <a:ext cx="1074704" cy="75599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397950" y="3442348"/>
            <a:ext cx="252023" cy="26015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36099" y="2916557"/>
            <a:ext cx="1440159" cy="89359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13472" y="4780160"/>
            <a:ext cx="1625087" cy="67113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240958" y="4701743"/>
            <a:ext cx="1511997" cy="8890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107650" y="112474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62191" y="286495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107650" y="286495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262191" y="464579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107650" y="4645793"/>
            <a:ext cx="1719046" cy="973328"/>
          </a:xfrm>
          <a:custGeom>
            <a:avLst/>
            <a:gdLst/>
            <a:ahLst/>
            <a:cxnLst/>
            <a:rect l="l" t="t" r="r" b="b"/>
            <a:pathLst>
              <a:path w="1719046" h="973327">
                <a:moveTo>
                  <a:pt x="162229" y="0"/>
                </a:moveTo>
                <a:lnTo>
                  <a:pt x="1556829" y="0"/>
                </a:lnTo>
                <a:lnTo>
                  <a:pt x="1571543" y="658"/>
                </a:lnTo>
                <a:lnTo>
                  <a:pt x="1613247" y="10079"/>
                </a:lnTo>
                <a:lnTo>
                  <a:pt x="1650101" y="29479"/>
                </a:lnTo>
                <a:lnTo>
                  <a:pt x="1680578" y="57329"/>
                </a:lnTo>
                <a:lnTo>
                  <a:pt x="1703149" y="92099"/>
                </a:lnTo>
                <a:lnTo>
                  <a:pt x="1716284" y="132258"/>
                </a:lnTo>
                <a:lnTo>
                  <a:pt x="1719046" y="162229"/>
                </a:lnTo>
                <a:lnTo>
                  <a:pt x="1719046" y="973328"/>
                </a:lnTo>
                <a:lnTo>
                  <a:pt x="0" y="973328"/>
                </a:lnTo>
                <a:lnTo>
                  <a:pt x="0" y="162229"/>
                </a:lnTo>
                <a:lnTo>
                  <a:pt x="5754" y="119250"/>
                </a:lnTo>
                <a:lnTo>
                  <a:pt x="21996" y="80608"/>
                </a:lnTo>
                <a:lnTo>
                  <a:pt x="47198" y="47833"/>
                </a:lnTo>
                <a:lnTo>
                  <a:pt x="79829" y="22454"/>
                </a:lnTo>
                <a:lnTo>
                  <a:pt x="118359" y="6001"/>
                </a:lnTo>
                <a:lnTo>
                  <a:pt x="161260" y="2"/>
                </a:lnTo>
                <a:lnTo>
                  <a:pt x="162229" y="0"/>
                </a:lnTo>
                <a:close/>
              </a:path>
            </a:pathLst>
          </a:custGeom>
          <a:ln w="38100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81243" y="1626353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0" y="0"/>
                </a:moveTo>
                <a:lnTo>
                  <a:pt x="12641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981243" y="3350790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0" y="0"/>
                </a:moveTo>
                <a:lnTo>
                  <a:pt x="12641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81243" y="5173191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0" y="0"/>
                </a:moveTo>
                <a:lnTo>
                  <a:pt x="12641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829968" y="1626353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0" y="0"/>
                </a:moveTo>
                <a:lnTo>
                  <a:pt x="12641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945013" y="1632703"/>
            <a:ext cx="11366" cy="1724444"/>
          </a:xfrm>
          <a:custGeom>
            <a:avLst/>
            <a:gdLst/>
            <a:ahLst/>
            <a:cxnLst/>
            <a:rect l="l" t="t" r="r" b="b"/>
            <a:pathLst>
              <a:path w="11366" h="1724444">
                <a:moveTo>
                  <a:pt x="0" y="0"/>
                </a:moveTo>
                <a:lnTo>
                  <a:pt x="11366" y="1724444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829968" y="3350790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0" y="0"/>
                </a:moveTo>
                <a:lnTo>
                  <a:pt x="12641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93655" y="3405572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126415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05026" y="3405572"/>
            <a:ext cx="0" cy="1767624"/>
          </a:xfrm>
          <a:custGeom>
            <a:avLst/>
            <a:gdLst/>
            <a:ahLst/>
            <a:cxnLst/>
            <a:rect l="l" t="t" r="r" b="b"/>
            <a:pathLst>
              <a:path h="1767624">
                <a:moveTo>
                  <a:pt x="0" y="0"/>
                </a:moveTo>
                <a:lnTo>
                  <a:pt x="0" y="1767624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093655" y="5172134"/>
            <a:ext cx="126415" cy="0"/>
          </a:xfrm>
          <a:custGeom>
            <a:avLst/>
            <a:gdLst/>
            <a:ahLst/>
            <a:cxnLst/>
            <a:rect l="l" t="t" r="r" b="b"/>
            <a:pathLst>
              <a:path w="126415">
                <a:moveTo>
                  <a:pt x="126415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014928" y="1594190"/>
            <a:ext cx="467995" cy="0"/>
          </a:xfrm>
          <a:custGeom>
            <a:avLst/>
            <a:gdLst/>
            <a:ahLst/>
            <a:cxnLst/>
            <a:rect l="l" t="t" r="r" b="b"/>
            <a:pathLst>
              <a:path w="467994">
                <a:moveTo>
                  <a:pt x="0" y="0"/>
                </a:moveTo>
                <a:lnTo>
                  <a:pt x="46799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972066" y="1551327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5725" y="42862"/>
                </a:moveTo>
                <a:lnTo>
                  <a:pt x="84277" y="31776"/>
                </a:lnTo>
                <a:lnTo>
                  <a:pt x="78535" y="19091"/>
                </a:lnTo>
                <a:lnTo>
                  <a:pt x="69177" y="9026"/>
                </a:lnTo>
                <a:lnTo>
                  <a:pt x="57016" y="2391"/>
                </a:lnTo>
                <a:lnTo>
                  <a:pt x="42862" y="0"/>
                </a:lnTo>
                <a:lnTo>
                  <a:pt x="31776" y="1447"/>
                </a:lnTo>
                <a:lnTo>
                  <a:pt x="19091" y="7189"/>
                </a:lnTo>
                <a:lnTo>
                  <a:pt x="9026" y="16547"/>
                </a:lnTo>
                <a:lnTo>
                  <a:pt x="2391" y="28708"/>
                </a:lnTo>
                <a:lnTo>
                  <a:pt x="0" y="42862"/>
                </a:lnTo>
                <a:lnTo>
                  <a:pt x="1447" y="53948"/>
                </a:lnTo>
                <a:lnTo>
                  <a:pt x="7189" y="66633"/>
                </a:lnTo>
                <a:lnTo>
                  <a:pt x="16547" y="76698"/>
                </a:lnTo>
                <a:lnTo>
                  <a:pt x="28708" y="83333"/>
                </a:lnTo>
                <a:lnTo>
                  <a:pt x="42862" y="85725"/>
                </a:lnTo>
                <a:lnTo>
                  <a:pt x="53948" y="84277"/>
                </a:lnTo>
                <a:lnTo>
                  <a:pt x="66633" y="78535"/>
                </a:lnTo>
                <a:lnTo>
                  <a:pt x="76698" y="69177"/>
                </a:lnTo>
                <a:lnTo>
                  <a:pt x="83333" y="57016"/>
                </a:lnTo>
                <a:lnTo>
                  <a:pt x="85725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471496" y="1600540"/>
            <a:ext cx="11366" cy="1724444"/>
          </a:xfrm>
          <a:custGeom>
            <a:avLst/>
            <a:gdLst/>
            <a:ahLst/>
            <a:cxnLst/>
            <a:rect l="l" t="t" r="r" b="b"/>
            <a:pathLst>
              <a:path w="11366" h="1724444">
                <a:moveTo>
                  <a:pt x="0" y="0"/>
                </a:moveTo>
                <a:lnTo>
                  <a:pt x="11366" y="1724444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30432" y="1600540"/>
            <a:ext cx="11366" cy="1724444"/>
          </a:xfrm>
          <a:custGeom>
            <a:avLst/>
            <a:gdLst/>
            <a:ahLst/>
            <a:cxnLst/>
            <a:rect l="l" t="t" r="r" b="b"/>
            <a:pathLst>
              <a:path w="11366" h="1724444">
                <a:moveTo>
                  <a:pt x="11366" y="0"/>
                </a:moveTo>
                <a:lnTo>
                  <a:pt x="0" y="1724444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26861" y="1593156"/>
            <a:ext cx="467995" cy="0"/>
          </a:xfrm>
          <a:custGeom>
            <a:avLst/>
            <a:gdLst/>
            <a:ahLst/>
            <a:cxnLst/>
            <a:rect l="l" t="t" r="r" b="b"/>
            <a:pathLst>
              <a:path w="467994">
                <a:moveTo>
                  <a:pt x="467994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051994" y="1550294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0" y="42862"/>
                </a:moveTo>
                <a:lnTo>
                  <a:pt x="2391" y="57016"/>
                </a:lnTo>
                <a:lnTo>
                  <a:pt x="9026" y="69177"/>
                </a:lnTo>
                <a:lnTo>
                  <a:pt x="19091" y="78535"/>
                </a:lnTo>
                <a:lnTo>
                  <a:pt x="31776" y="84277"/>
                </a:lnTo>
                <a:lnTo>
                  <a:pt x="42862" y="85725"/>
                </a:lnTo>
                <a:lnTo>
                  <a:pt x="57016" y="83333"/>
                </a:lnTo>
                <a:lnTo>
                  <a:pt x="69177" y="76698"/>
                </a:lnTo>
                <a:lnTo>
                  <a:pt x="78535" y="66633"/>
                </a:lnTo>
                <a:lnTo>
                  <a:pt x="84277" y="53948"/>
                </a:lnTo>
                <a:lnTo>
                  <a:pt x="85725" y="42862"/>
                </a:lnTo>
                <a:lnTo>
                  <a:pt x="83333" y="28708"/>
                </a:lnTo>
                <a:lnTo>
                  <a:pt x="76698" y="16547"/>
                </a:lnTo>
                <a:lnTo>
                  <a:pt x="66633" y="7189"/>
                </a:lnTo>
                <a:lnTo>
                  <a:pt x="53948" y="1447"/>
                </a:lnTo>
                <a:lnTo>
                  <a:pt x="42862" y="0"/>
                </a:lnTo>
                <a:lnTo>
                  <a:pt x="28708" y="2391"/>
                </a:lnTo>
                <a:lnTo>
                  <a:pt x="16547" y="9026"/>
                </a:lnTo>
                <a:lnTo>
                  <a:pt x="7189" y="19091"/>
                </a:lnTo>
                <a:lnTo>
                  <a:pt x="1447" y="31776"/>
                </a:lnTo>
                <a:lnTo>
                  <a:pt x="0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014928" y="4864356"/>
            <a:ext cx="467995" cy="0"/>
          </a:xfrm>
          <a:custGeom>
            <a:avLst/>
            <a:gdLst/>
            <a:ahLst/>
            <a:cxnLst/>
            <a:rect l="l" t="t" r="r" b="b"/>
            <a:pathLst>
              <a:path w="467994">
                <a:moveTo>
                  <a:pt x="0" y="0"/>
                </a:moveTo>
                <a:lnTo>
                  <a:pt x="467995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972066" y="4821494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5725" y="42862"/>
                </a:moveTo>
                <a:lnTo>
                  <a:pt x="83333" y="28708"/>
                </a:lnTo>
                <a:lnTo>
                  <a:pt x="76698" y="16547"/>
                </a:lnTo>
                <a:lnTo>
                  <a:pt x="66633" y="7189"/>
                </a:lnTo>
                <a:lnTo>
                  <a:pt x="53948" y="1447"/>
                </a:lnTo>
                <a:lnTo>
                  <a:pt x="42862" y="0"/>
                </a:lnTo>
                <a:lnTo>
                  <a:pt x="28708" y="2391"/>
                </a:lnTo>
                <a:lnTo>
                  <a:pt x="16547" y="9026"/>
                </a:lnTo>
                <a:lnTo>
                  <a:pt x="7189" y="19091"/>
                </a:lnTo>
                <a:lnTo>
                  <a:pt x="1447" y="31776"/>
                </a:lnTo>
                <a:lnTo>
                  <a:pt x="0" y="42862"/>
                </a:lnTo>
                <a:lnTo>
                  <a:pt x="2391" y="57016"/>
                </a:lnTo>
                <a:lnTo>
                  <a:pt x="9026" y="69177"/>
                </a:lnTo>
                <a:lnTo>
                  <a:pt x="19091" y="78535"/>
                </a:lnTo>
                <a:lnTo>
                  <a:pt x="31776" y="84277"/>
                </a:lnTo>
                <a:lnTo>
                  <a:pt x="42862" y="85725"/>
                </a:lnTo>
                <a:lnTo>
                  <a:pt x="57016" y="83333"/>
                </a:lnTo>
                <a:lnTo>
                  <a:pt x="69177" y="76698"/>
                </a:lnTo>
                <a:lnTo>
                  <a:pt x="78535" y="66633"/>
                </a:lnTo>
                <a:lnTo>
                  <a:pt x="84277" y="53948"/>
                </a:lnTo>
                <a:lnTo>
                  <a:pt x="85725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471496" y="3133562"/>
            <a:ext cx="11366" cy="1724444"/>
          </a:xfrm>
          <a:custGeom>
            <a:avLst/>
            <a:gdLst/>
            <a:ahLst/>
            <a:cxnLst/>
            <a:rect l="l" t="t" r="r" b="b"/>
            <a:pathLst>
              <a:path w="11366" h="1724444">
                <a:moveTo>
                  <a:pt x="0" y="1724444"/>
                </a:moveTo>
                <a:lnTo>
                  <a:pt x="11366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30432" y="3133562"/>
            <a:ext cx="11366" cy="1724444"/>
          </a:xfrm>
          <a:custGeom>
            <a:avLst/>
            <a:gdLst/>
            <a:ahLst/>
            <a:cxnLst/>
            <a:rect l="l" t="t" r="r" b="b"/>
            <a:pathLst>
              <a:path w="11366" h="1724444">
                <a:moveTo>
                  <a:pt x="11366" y="1724444"/>
                </a:moveTo>
                <a:lnTo>
                  <a:pt x="0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626861" y="4865390"/>
            <a:ext cx="467995" cy="0"/>
          </a:xfrm>
          <a:custGeom>
            <a:avLst/>
            <a:gdLst/>
            <a:ahLst/>
            <a:cxnLst/>
            <a:rect l="l" t="t" r="r" b="b"/>
            <a:pathLst>
              <a:path w="467994">
                <a:moveTo>
                  <a:pt x="467994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051994" y="4822527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0" y="42862"/>
                </a:moveTo>
                <a:lnTo>
                  <a:pt x="1447" y="53948"/>
                </a:lnTo>
                <a:lnTo>
                  <a:pt x="7189" y="66633"/>
                </a:lnTo>
                <a:lnTo>
                  <a:pt x="16547" y="76698"/>
                </a:lnTo>
                <a:lnTo>
                  <a:pt x="28708" y="83333"/>
                </a:lnTo>
                <a:lnTo>
                  <a:pt x="42862" y="85725"/>
                </a:lnTo>
                <a:lnTo>
                  <a:pt x="53948" y="84277"/>
                </a:lnTo>
                <a:lnTo>
                  <a:pt x="66633" y="78535"/>
                </a:lnTo>
                <a:lnTo>
                  <a:pt x="76698" y="69177"/>
                </a:lnTo>
                <a:lnTo>
                  <a:pt x="83333" y="57016"/>
                </a:lnTo>
                <a:lnTo>
                  <a:pt x="85725" y="42862"/>
                </a:lnTo>
                <a:lnTo>
                  <a:pt x="84277" y="31776"/>
                </a:lnTo>
                <a:lnTo>
                  <a:pt x="78535" y="19091"/>
                </a:lnTo>
                <a:lnTo>
                  <a:pt x="69177" y="9026"/>
                </a:lnTo>
                <a:lnTo>
                  <a:pt x="57016" y="2391"/>
                </a:lnTo>
                <a:lnTo>
                  <a:pt x="42862" y="0"/>
                </a:lnTo>
                <a:lnTo>
                  <a:pt x="31776" y="1447"/>
                </a:lnTo>
                <a:lnTo>
                  <a:pt x="19091" y="7189"/>
                </a:lnTo>
                <a:lnTo>
                  <a:pt x="9026" y="16547"/>
                </a:lnTo>
                <a:lnTo>
                  <a:pt x="2391" y="28708"/>
                </a:lnTo>
                <a:lnTo>
                  <a:pt x="0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014928" y="3078951"/>
            <a:ext cx="1079931" cy="0"/>
          </a:xfrm>
          <a:custGeom>
            <a:avLst/>
            <a:gdLst/>
            <a:ahLst/>
            <a:cxnLst/>
            <a:rect l="l" t="t" r="r" b="b"/>
            <a:pathLst>
              <a:path w="1079931">
                <a:moveTo>
                  <a:pt x="0" y="0"/>
                </a:moveTo>
                <a:lnTo>
                  <a:pt x="1079931" y="0"/>
                </a:lnTo>
              </a:path>
            </a:pathLst>
          </a:custGeom>
          <a:ln w="28575">
            <a:solidFill>
              <a:srgbClr val="191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51994" y="3036093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0" y="42862"/>
                </a:moveTo>
                <a:lnTo>
                  <a:pt x="1447" y="53948"/>
                </a:lnTo>
                <a:lnTo>
                  <a:pt x="7189" y="66633"/>
                </a:lnTo>
                <a:lnTo>
                  <a:pt x="16547" y="76698"/>
                </a:lnTo>
                <a:lnTo>
                  <a:pt x="28708" y="83333"/>
                </a:lnTo>
                <a:lnTo>
                  <a:pt x="42862" y="85725"/>
                </a:lnTo>
                <a:lnTo>
                  <a:pt x="53956" y="84274"/>
                </a:lnTo>
                <a:lnTo>
                  <a:pt x="66638" y="78527"/>
                </a:lnTo>
                <a:lnTo>
                  <a:pt x="76701" y="69166"/>
                </a:lnTo>
                <a:lnTo>
                  <a:pt x="83333" y="57002"/>
                </a:lnTo>
                <a:lnTo>
                  <a:pt x="85725" y="42849"/>
                </a:lnTo>
                <a:lnTo>
                  <a:pt x="84279" y="31772"/>
                </a:lnTo>
                <a:lnTo>
                  <a:pt x="78538" y="19087"/>
                </a:lnTo>
                <a:lnTo>
                  <a:pt x="69180" y="9023"/>
                </a:lnTo>
                <a:lnTo>
                  <a:pt x="57018" y="2391"/>
                </a:lnTo>
                <a:lnTo>
                  <a:pt x="42862" y="0"/>
                </a:lnTo>
                <a:lnTo>
                  <a:pt x="31776" y="1447"/>
                </a:lnTo>
                <a:lnTo>
                  <a:pt x="19091" y="7189"/>
                </a:lnTo>
                <a:lnTo>
                  <a:pt x="9026" y="16547"/>
                </a:lnTo>
                <a:lnTo>
                  <a:pt x="2391" y="28708"/>
                </a:lnTo>
                <a:lnTo>
                  <a:pt x="0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972066" y="3036088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5725" y="42862"/>
                </a:moveTo>
                <a:lnTo>
                  <a:pt x="84277" y="31776"/>
                </a:lnTo>
                <a:lnTo>
                  <a:pt x="78535" y="19091"/>
                </a:lnTo>
                <a:lnTo>
                  <a:pt x="69177" y="9026"/>
                </a:lnTo>
                <a:lnTo>
                  <a:pt x="57016" y="2391"/>
                </a:lnTo>
                <a:lnTo>
                  <a:pt x="42862" y="0"/>
                </a:lnTo>
                <a:lnTo>
                  <a:pt x="31776" y="1447"/>
                </a:lnTo>
                <a:lnTo>
                  <a:pt x="19091" y="7189"/>
                </a:lnTo>
                <a:lnTo>
                  <a:pt x="9026" y="16547"/>
                </a:lnTo>
                <a:lnTo>
                  <a:pt x="2391" y="28708"/>
                </a:lnTo>
                <a:lnTo>
                  <a:pt x="0" y="42862"/>
                </a:lnTo>
                <a:lnTo>
                  <a:pt x="1447" y="53948"/>
                </a:lnTo>
                <a:lnTo>
                  <a:pt x="7189" y="66633"/>
                </a:lnTo>
                <a:lnTo>
                  <a:pt x="16547" y="76698"/>
                </a:lnTo>
                <a:lnTo>
                  <a:pt x="28708" y="83333"/>
                </a:lnTo>
                <a:lnTo>
                  <a:pt x="42862" y="85725"/>
                </a:lnTo>
                <a:lnTo>
                  <a:pt x="53948" y="84277"/>
                </a:lnTo>
                <a:lnTo>
                  <a:pt x="66633" y="78535"/>
                </a:lnTo>
                <a:lnTo>
                  <a:pt x="76698" y="69177"/>
                </a:lnTo>
                <a:lnTo>
                  <a:pt x="83333" y="57016"/>
                </a:lnTo>
                <a:lnTo>
                  <a:pt x="85725" y="42862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25587" y="2715733"/>
            <a:ext cx="720079" cy="73448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52298" y="2132736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176638" y="2132736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52298" y="3634752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76638" y="3634752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52298" y="5139397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76638" y="5139397"/>
            <a:ext cx="1740649" cy="324002"/>
          </a:xfrm>
          <a:custGeom>
            <a:avLst/>
            <a:gdLst/>
            <a:ahLst/>
            <a:cxnLst/>
            <a:rect l="l" t="t" r="r" b="b"/>
            <a:pathLst>
              <a:path w="1740649" h="324002">
                <a:moveTo>
                  <a:pt x="0" y="0"/>
                </a:moveTo>
                <a:lnTo>
                  <a:pt x="0" y="324002"/>
                </a:lnTo>
                <a:lnTo>
                  <a:pt x="1740649" y="324002"/>
                </a:lnTo>
                <a:lnTo>
                  <a:pt x="1740649" y="0"/>
                </a:lnTo>
                <a:lnTo>
                  <a:pt x="0" y="0"/>
                </a:lnTo>
                <a:close/>
              </a:path>
            </a:pathLst>
          </a:custGeom>
          <a:solidFill>
            <a:srgbClr val="191D8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249672" y="2125281"/>
            <a:ext cx="1728000" cy="648004"/>
          </a:xfrm>
          <a:custGeom>
            <a:avLst/>
            <a:gdLst/>
            <a:ahLst/>
            <a:cxnLst/>
            <a:rect l="l" t="t" r="r" b="b"/>
            <a:pathLst>
              <a:path w="1728000" h="648004">
                <a:moveTo>
                  <a:pt x="0" y="0"/>
                </a:moveTo>
                <a:lnTo>
                  <a:pt x="0" y="648004"/>
                </a:lnTo>
                <a:lnTo>
                  <a:pt x="1728000" y="648004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00316" y="2125281"/>
            <a:ext cx="1728000" cy="648004"/>
          </a:xfrm>
          <a:custGeom>
            <a:avLst/>
            <a:gdLst/>
            <a:ahLst/>
            <a:cxnLst/>
            <a:rect l="l" t="t" r="r" b="b"/>
            <a:pathLst>
              <a:path w="1728000" h="648004">
                <a:moveTo>
                  <a:pt x="0" y="0"/>
                </a:moveTo>
                <a:lnTo>
                  <a:pt x="0" y="648004"/>
                </a:lnTo>
                <a:lnTo>
                  <a:pt x="1728000" y="648004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249672" y="3867835"/>
            <a:ext cx="1728000" cy="648004"/>
          </a:xfrm>
          <a:custGeom>
            <a:avLst/>
            <a:gdLst/>
            <a:ahLst/>
            <a:cxnLst/>
            <a:rect l="l" t="t" r="r" b="b"/>
            <a:pathLst>
              <a:path w="1728000" h="648004">
                <a:moveTo>
                  <a:pt x="0" y="0"/>
                </a:moveTo>
                <a:lnTo>
                  <a:pt x="0" y="648004"/>
                </a:lnTo>
                <a:lnTo>
                  <a:pt x="1728000" y="648004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100316" y="3867835"/>
            <a:ext cx="1728000" cy="648004"/>
          </a:xfrm>
          <a:custGeom>
            <a:avLst/>
            <a:gdLst/>
            <a:ahLst/>
            <a:cxnLst/>
            <a:rect l="l" t="t" r="r" b="b"/>
            <a:pathLst>
              <a:path w="1728000" h="648004">
                <a:moveTo>
                  <a:pt x="0" y="0"/>
                </a:moveTo>
                <a:lnTo>
                  <a:pt x="0" y="648004"/>
                </a:lnTo>
                <a:lnTo>
                  <a:pt x="1728000" y="648004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249672" y="5648642"/>
            <a:ext cx="1728000" cy="747623"/>
          </a:xfrm>
          <a:custGeom>
            <a:avLst/>
            <a:gdLst/>
            <a:ahLst/>
            <a:cxnLst/>
            <a:rect l="l" t="t" r="r" b="b"/>
            <a:pathLst>
              <a:path w="1728000" h="747623">
                <a:moveTo>
                  <a:pt x="0" y="0"/>
                </a:moveTo>
                <a:lnTo>
                  <a:pt x="0" y="747623"/>
                </a:lnTo>
                <a:lnTo>
                  <a:pt x="1728000" y="747623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100316" y="5648642"/>
            <a:ext cx="1728000" cy="747623"/>
          </a:xfrm>
          <a:custGeom>
            <a:avLst/>
            <a:gdLst/>
            <a:ahLst/>
            <a:cxnLst/>
            <a:rect l="l" t="t" r="r" b="b"/>
            <a:pathLst>
              <a:path w="1728000" h="747623">
                <a:moveTo>
                  <a:pt x="0" y="0"/>
                </a:moveTo>
                <a:lnTo>
                  <a:pt x="0" y="747623"/>
                </a:lnTo>
                <a:lnTo>
                  <a:pt x="1728000" y="747623"/>
                </a:lnTo>
                <a:lnTo>
                  <a:pt x="172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404805" y="343033"/>
            <a:ext cx="44532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-site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Time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&amp;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A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tte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da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n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ce</a:t>
            </a:r>
            <a:r>
              <a:rPr sz="2400" spc="4" dirty="0" smtClean="0">
                <a:solidFill>
                  <a:srgbClr val="191D87"/>
                </a:solidFill>
                <a:latin typeface="Impact"/>
                <a:cs typeface="Impact"/>
              </a:rPr>
              <a:t> 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S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ol</a:t>
            </a:r>
            <a:r>
              <a:rPr sz="2400" spc="-4" dirty="0" smtClean="0">
                <a:solidFill>
                  <a:srgbClr val="191D87"/>
                </a:solidFill>
                <a:latin typeface="Impact"/>
                <a:cs typeface="Impact"/>
              </a:rPr>
              <a:t>u</a:t>
            </a:r>
            <a:r>
              <a:rPr sz="2400" spc="0" dirty="0" smtClean="0">
                <a:solidFill>
                  <a:srgbClr val="191D87"/>
                </a:solidFill>
                <a:latin typeface="Impact"/>
                <a:cs typeface="Impact"/>
              </a:rPr>
              <a:t>tion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224599" y="2276695"/>
            <a:ext cx="1519507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1350" spc="-4" baseline="3034" dirty="0" smtClean="0">
                <a:latin typeface="Calibri"/>
                <a:cs typeface="Calibri"/>
              </a:rPr>
              <a:t>s</a:t>
            </a:r>
            <a:r>
              <a:rPr sz="1350" spc="0" baseline="3034" dirty="0" smtClean="0">
                <a:latin typeface="Calibri"/>
                <a:cs typeface="Calibri"/>
              </a:rPr>
              <a:t>ite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to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-4" baseline="3034" dirty="0" smtClean="0">
                <a:latin typeface="Calibri"/>
                <a:cs typeface="Calibri"/>
              </a:rPr>
              <a:t>ep</a:t>
            </a:r>
            <a:r>
              <a:rPr sz="1350" spc="4" baseline="3034" dirty="0" smtClean="0">
                <a:latin typeface="Calibri"/>
                <a:cs typeface="Calibri"/>
              </a:rPr>
              <a:t>o</a:t>
            </a:r>
            <a:r>
              <a:rPr sz="1350" spc="0" baseline="3034" dirty="0" smtClean="0">
                <a:latin typeface="Calibri"/>
                <a:cs typeface="Calibri"/>
              </a:rPr>
              <a:t>rt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to</a:t>
            </a:r>
            <a:r>
              <a:rPr sz="1350" spc="-4" baseline="3034" dirty="0" smtClean="0">
                <a:latin typeface="Calibri"/>
                <a:cs typeface="Calibri"/>
              </a:rPr>
              <a:t> du</a:t>
            </a:r>
            <a:r>
              <a:rPr sz="1350" spc="0" baseline="3034" dirty="0" smtClean="0">
                <a:latin typeface="Calibri"/>
                <a:cs typeface="Calibri"/>
              </a:rPr>
              <a:t>ty,</a:t>
            </a:r>
            <a:r>
              <a:rPr sz="1350" spc="14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i</a:t>
            </a:r>
            <a:r>
              <a:rPr sz="1350" spc="-4" baseline="3034" dirty="0" smtClean="0">
                <a:latin typeface="Calibri"/>
                <a:cs typeface="Calibri"/>
              </a:rPr>
              <a:t>nse</a:t>
            </a:r>
            <a:r>
              <a:rPr sz="1350" spc="0" baseline="3034" dirty="0" smtClean="0">
                <a:latin typeface="Calibri"/>
                <a:cs typeface="Calibri"/>
              </a:rPr>
              <a:t>rts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29071" y="3128281"/>
            <a:ext cx="274778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r>
              <a:rPr sz="1650" b="1" i="1" spc="4" baseline="2482" dirty="0" smtClean="0">
                <a:solidFill>
                  <a:srgbClr val="FF0000"/>
                </a:solidFill>
                <a:latin typeface="Calibri"/>
                <a:cs typeface="Calibri"/>
              </a:rPr>
              <a:t>CG</a:t>
            </a:r>
            <a:r>
              <a:rPr sz="1650" b="1" i="1" spc="0" baseline="2482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48881" y="3625207"/>
            <a:ext cx="630019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1350" b="1" spc="0" baseline="3034" dirty="0" smtClean="0">
                <a:solidFill>
                  <a:srgbClr val="FF0000"/>
                </a:solidFill>
                <a:latin typeface="Calibri"/>
                <a:cs typeface="Calibri"/>
              </a:rPr>
              <a:t>30</a:t>
            </a:r>
            <a:r>
              <a:rPr sz="1350" b="1" spc="-9" baseline="3034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350" b="1" spc="4" baseline="3034" dirty="0" smtClean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350" b="1" spc="0" baseline="3034" dirty="0" smtClean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350" b="1" spc="-4" baseline="3034" dirty="0" smtClean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350" b="1" spc="0" baseline="3034" dirty="0" smtClean="0">
                <a:solidFill>
                  <a:srgbClr val="FF0000"/>
                </a:solidFill>
                <a:latin typeface="Calibri"/>
                <a:cs typeface="Calibri"/>
              </a:rPr>
              <a:t>UT</a:t>
            </a:r>
            <a:r>
              <a:rPr sz="1350" b="1" spc="4" baseline="3034" dirty="0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350" b="1" spc="0" baseline="3034" dirty="0" smtClean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24476" y="3874381"/>
            <a:ext cx="1724136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latin typeface="Calibri"/>
                <a:cs typeface="Calibri"/>
              </a:rPr>
              <a:t>4.</a:t>
            </a:r>
            <a:r>
              <a:rPr sz="1350" spc="-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In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0" baseline="3034" dirty="0" smtClean="0">
                <a:latin typeface="Calibri"/>
                <a:cs typeface="Calibri"/>
              </a:rPr>
              <a:t>a</a:t>
            </a:r>
            <a:r>
              <a:rPr sz="1350" spc="-4" baseline="3034" dirty="0" smtClean="0">
                <a:latin typeface="Calibri"/>
                <a:cs typeface="Calibri"/>
              </a:rPr>
              <a:t>s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-1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o</a:t>
            </a:r>
            <a:r>
              <a:rPr sz="1350" spc="0" baseline="3034" dirty="0" smtClean="0">
                <a:latin typeface="Calibri"/>
                <a:cs typeface="Calibri"/>
              </a:rPr>
              <a:t>f</a:t>
            </a:r>
            <a:r>
              <a:rPr sz="1350" spc="-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m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-4" baseline="3034" dirty="0" smtClean="0">
                <a:latin typeface="Calibri"/>
                <a:cs typeface="Calibri"/>
              </a:rPr>
              <a:t>gen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0" baseline="3034" dirty="0" smtClean="0">
                <a:latin typeface="Calibri"/>
                <a:cs typeface="Calibri"/>
              </a:rPr>
              <a:t>y,</a:t>
            </a:r>
            <a:r>
              <a:rPr sz="1350" spc="2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i</a:t>
            </a:r>
            <a:r>
              <a:rPr sz="1350" spc="0" baseline="3034" dirty="0" smtClean="0">
                <a:latin typeface="Calibri"/>
                <a:cs typeface="Calibri"/>
              </a:rPr>
              <a:t>f t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gu</a:t>
            </a:r>
            <a:r>
              <a:rPr sz="1350" spc="0" baseline="3034" dirty="0" smtClean="0">
                <a:latin typeface="Calibri"/>
                <a:cs typeface="Calibri"/>
              </a:rPr>
              <a:t>ard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3598" y="5575667"/>
            <a:ext cx="1613317" cy="9665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8973">
              <a:lnSpc>
                <a:spcPts val="1530"/>
              </a:lnSpc>
              <a:spcBef>
                <a:spcPts val="76"/>
              </a:spcBef>
            </a:pPr>
            <a:r>
              <a:rPr sz="2100" b="1" spc="-9" baseline="195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ONT</a:t>
            </a:r>
            <a:r>
              <a:rPr sz="2100" b="1" spc="-9" baseline="195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2100" b="1" spc="-4" baseline="195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V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IVE</a:t>
            </a:r>
            <a:r>
              <a:rPr sz="1500" spc="-65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MAI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L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1500" spc="-3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MAI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r>
              <a:rPr sz="1500" spc="-66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MAI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endParaRPr sz="1000">
              <a:latin typeface="Calibri"/>
              <a:cs typeface="Calibri"/>
            </a:endParaRPr>
          </a:p>
          <a:p>
            <a:pPr marL="12700" marR="18973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AD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HE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54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3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SLA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r>
              <a:rPr sz="1500" spc="-31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-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SI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-1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PROD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UCT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IVI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80664" y="5582058"/>
            <a:ext cx="1105710" cy="8141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2100" b="1" spc="-19" baseline="1950" dirty="0" smtClean="0">
                <a:solidFill>
                  <a:srgbClr val="191D87"/>
                </a:solidFill>
                <a:latin typeface="Calibri"/>
                <a:cs typeface="Calibri"/>
              </a:rPr>
              <a:t>D</a:t>
            </a:r>
            <a:r>
              <a:rPr sz="2100" b="1" spc="-75" baseline="1950" dirty="0" smtClean="0">
                <a:solidFill>
                  <a:srgbClr val="191D87"/>
                </a:solidFill>
                <a:latin typeface="Calibri"/>
                <a:cs typeface="Calibri"/>
              </a:rPr>
              <a:t>V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AN</a:t>
            </a:r>
            <a:r>
              <a:rPr sz="2100" b="1" spc="-104" baseline="195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2100" b="1" spc="-9" baseline="195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2100" b="1" spc="4" baseline="1950" dirty="0" smtClean="0">
                <a:solidFill>
                  <a:srgbClr val="191D87"/>
                </a:solidFill>
                <a:latin typeface="Calibri"/>
                <a:cs typeface="Calibri"/>
              </a:rPr>
              <a:t>G</a:t>
            </a:r>
            <a:r>
              <a:rPr sz="2100" b="1" spc="-14" baseline="195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2100" b="1" spc="-4" baseline="1950" dirty="0" smtClean="0">
                <a:solidFill>
                  <a:srgbClr val="191D87"/>
                </a:solidFill>
                <a:latin typeface="Calibri"/>
                <a:cs typeface="Calibri"/>
              </a:rPr>
              <a:t>S</a:t>
            </a:r>
            <a:r>
              <a:rPr sz="2100" b="1" spc="0" baseline="1950" dirty="0" smtClean="0">
                <a:solidFill>
                  <a:srgbClr val="191D87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-8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ABLE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-8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POW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-8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BA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RY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·</a:t>
            </a:r>
            <a:r>
              <a:rPr sz="1500" spc="2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O</a:t>
            </a:r>
            <a:r>
              <a:rPr sz="1500" spc="-8" baseline="2730" dirty="0" smtClean="0">
                <a:solidFill>
                  <a:srgbClr val="191D87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MAI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T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EN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A</a:t>
            </a:r>
            <a:r>
              <a:rPr sz="1500" spc="4" baseline="2730" dirty="0" smtClean="0">
                <a:solidFill>
                  <a:srgbClr val="191D87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191D87"/>
                </a:solidFill>
                <a:latin typeface="Calibri"/>
                <a:cs typeface="Calibri"/>
              </a:rPr>
              <a:t>C</a:t>
            </a:r>
            <a:r>
              <a:rPr sz="1500" spc="0" baseline="2730" dirty="0" smtClean="0">
                <a:solidFill>
                  <a:srgbClr val="191D87"/>
                </a:solidFill>
                <a:latin typeface="Calibri"/>
                <a:cs typeface="Calibri"/>
              </a:rPr>
              <a:t>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540" y="6688010"/>
            <a:ext cx="1921062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’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500" spc="-17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ll</a:t>
            </a:r>
            <a:r>
              <a:rPr sz="1500" spc="-19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500" spc="-4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rity</a:t>
            </a:r>
            <a:r>
              <a:rPr sz="1500" spc="-12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&amp;</a:t>
            </a:r>
            <a:r>
              <a:rPr sz="1500" spc="-1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Pr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odu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cti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it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</a:rPr>
              <a:t>y!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38365" y="6688010"/>
            <a:ext cx="1814417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15"/>
              </a:lnSpc>
              <a:spcBef>
                <a:spcPts val="55"/>
              </a:spcBef>
            </a:pP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www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.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7"/>
              </a:rPr>
              <a:t>m</a:t>
            </a:r>
            <a:r>
              <a:rPr sz="1500" spc="-55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</a:rPr>
              <a:t>/</a:t>
            </a:r>
            <a:r>
              <a:rPr sz="1500" spc="-3" baseline="2730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i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n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f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@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a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c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s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y</a:t>
            </a:r>
            <a:r>
              <a:rPr sz="1500" spc="-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s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.c</a:t>
            </a:r>
            <a:r>
              <a:rPr sz="1500" spc="4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o</a:t>
            </a:r>
            <a:r>
              <a:rPr sz="1500" spc="0" baseline="2730" dirty="0" smtClean="0">
                <a:solidFill>
                  <a:srgbClr val="FEFFFF"/>
                </a:solidFill>
                <a:latin typeface="Calibri"/>
                <a:cs typeface="Calibri"/>
                <a:hlinkClick r:id="rId18"/>
              </a:rPr>
              <a:t>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49672" y="5648642"/>
            <a:ext cx="1728000" cy="7476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982" marR="16361">
              <a:lnSpc>
                <a:spcPts val="1080"/>
              </a:lnSpc>
              <a:spcBef>
                <a:spcPts val="124"/>
              </a:spcBef>
            </a:pPr>
            <a:r>
              <a:rPr sz="900" spc="0" dirty="0" smtClean="0">
                <a:latin typeface="Calibri"/>
                <a:cs typeface="Calibri"/>
              </a:rPr>
              <a:t>5.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D</a:t>
            </a:r>
            <a:r>
              <a:rPr sz="900" spc="-4" dirty="0" smtClean="0">
                <a:latin typeface="Calibri"/>
                <a:cs typeface="Calibri"/>
              </a:rPr>
              <a:t>u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-4" dirty="0" smtClean="0">
                <a:latin typeface="Calibri"/>
                <a:cs typeface="Calibri"/>
              </a:rPr>
              <a:t>in</a:t>
            </a:r>
            <a:r>
              <a:rPr sz="900" spc="0" dirty="0" smtClean="0">
                <a:latin typeface="Calibri"/>
                <a:cs typeface="Calibri"/>
              </a:rPr>
              <a:t>g</a:t>
            </a:r>
            <a:r>
              <a:rPr sz="900" spc="1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m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n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hl</a:t>
            </a:r>
            <a:r>
              <a:rPr sz="900" spc="0" dirty="0" smtClean="0">
                <a:latin typeface="Calibri"/>
                <a:cs typeface="Calibri"/>
              </a:rPr>
              <a:t>y</a:t>
            </a:r>
            <a:r>
              <a:rPr sz="900" spc="25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si</a:t>
            </a:r>
            <a:r>
              <a:rPr sz="900" spc="0" dirty="0" smtClean="0">
                <a:latin typeface="Calibri"/>
                <a:cs typeface="Calibri"/>
              </a:rPr>
              <a:t>te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-4" dirty="0" smtClean="0">
                <a:latin typeface="Calibri"/>
                <a:cs typeface="Calibri"/>
              </a:rPr>
              <a:t>udi</a:t>
            </a:r>
            <a:r>
              <a:rPr sz="900" spc="0" dirty="0" smtClean="0">
                <a:latin typeface="Calibri"/>
                <a:cs typeface="Calibri"/>
              </a:rPr>
              <a:t>t,</a:t>
            </a:r>
            <a:r>
              <a:rPr sz="900" spc="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he gu</a:t>
            </a:r>
            <a:r>
              <a:rPr sz="900" spc="0" dirty="0" smtClean="0">
                <a:latin typeface="Calibri"/>
                <a:cs typeface="Calibri"/>
              </a:rPr>
              <a:t>ar</a:t>
            </a:r>
            <a:r>
              <a:rPr sz="900" spc="-4" dirty="0" smtClean="0">
                <a:latin typeface="Calibri"/>
                <a:cs typeface="Calibri"/>
              </a:rPr>
              <a:t>d</a:t>
            </a:r>
            <a:r>
              <a:rPr sz="900" spc="4" dirty="0" smtClean="0">
                <a:latin typeface="Calibri"/>
                <a:cs typeface="Calibri"/>
              </a:rPr>
              <a:t>’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att</a:t>
            </a:r>
            <a:r>
              <a:rPr sz="900" spc="-4" dirty="0" smtClean="0">
                <a:latin typeface="Calibri"/>
                <a:cs typeface="Calibri"/>
              </a:rPr>
              <a:t>end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-4" dirty="0" smtClean="0">
                <a:latin typeface="Calibri"/>
                <a:cs typeface="Calibri"/>
              </a:rPr>
              <a:t>n</a:t>
            </a:r>
            <a:r>
              <a:rPr sz="900" spc="4" dirty="0" smtClean="0">
                <a:latin typeface="Calibri"/>
                <a:cs typeface="Calibri"/>
              </a:rPr>
              <a:t>c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-4" dirty="0" smtClean="0">
                <a:latin typeface="Calibri"/>
                <a:cs typeface="Calibri"/>
              </a:rPr>
              <a:t> in</a:t>
            </a:r>
            <a:r>
              <a:rPr sz="900" spc="0" dirty="0" smtClean="0">
                <a:latin typeface="Calibri"/>
                <a:cs typeface="Calibri"/>
              </a:rPr>
              <a:t>f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rmat</a:t>
            </a:r>
            <a:r>
              <a:rPr sz="900" spc="-4" dirty="0" smtClean="0">
                <a:latin typeface="Calibri"/>
                <a:cs typeface="Calibri"/>
              </a:rPr>
              <a:t>i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n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c</a:t>
            </a:r>
            <a:r>
              <a:rPr sz="900" spc="0" dirty="0" smtClean="0">
                <a:latin typeface="Calibri"/>
                <a:cs typeface="Calibri"/>
              </a:rPr>
              <a:t>an </a:t>
            </a:r>
            <a:r>
              <a:rPr sz="900" spc="-4" dirty="0" smtClean="0">
                <a:latin typeface="Calibri"/>
                <a:cs typeface="Calibri"/>
              </a:rPr>
              <a:t>b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d</a:t>
            </a:r>
            <a:r>
              <a:rPr sz="900" spc="4" dirty="0" smtClean="0">
                <a:latin typeface="Calibri"/>
                <a:cs typeface="Calibri"/>
              </a:rPr>
              <a:t>ow</a:t>
            </a:r>
            <a:r>
              <a:rPr sz="900" spc="-4" dirty="0" smtClean="0">
                <a:latin typeface="Calibri"/>
                <a:cs typeface="Calibri"/>
              </a:rPr>
              <a:t>nl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ad</a:t>
            </a:r>
            <a:r>
              <a:rPr sz="900" spc="-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fr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m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T</a:t>
            </a:r>
            <a:r>
              <a:rPr sz="900" spc="0" dirty="0" smtClean="0">
                <a:latin typeface="Calibri"/>
                <a:cs typeface="Calibri"/>
              </a:rPr>
              <a:t>&amp;A</a:t>
            </a:r>
            <a:r>
              <a:rPr sz="900" spc="-4" dirty="0" smtClean="0">
                <a:latin typeface="Calibri"/>
                <a:cs typeface="Calibri"/>
              </a:rPr>
              <a:t> 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gge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or </a:t>
            </a:r>
            <a:r>
              <a:rPr sz="900" spc="-4" dirty="0" smtClean="0">
                <a:latin typeface="Calibri"/>
                <a:cs typeface="Calibri"/>
              </a:rPr>
              <a:t>gu</a:t>
            </a:r>
            <a:r>
              <a:rPr sz="900" spc="0" dirty="0" smtClean="0">
                <a:latin typeface="Calibri"/>
                <a:cs typeface="Calibri"/>
              </a:rPr>
              <a:t>ard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c</a:t>
            </a:r>
            <a:r>
              <a:rPr sz="900" spc="0" dirty="0" smtClean="0">
                <a:latin typeface="Calibri"/>
                <a:cs typeface="Calibri"/>
              </a:rPr>
              <a:t>an</a:t>
            </a:r>
            <a:r>
              <a:rPr sz="900" spc="-14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upl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ad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k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y</a:t>
            </a:r>
            <a:r>
              <a:rPr sz="900" spc="14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v</a:t>
            </a:r>
            <a:r>
              <a:rPr sz="900" spc="-4" dirty="0" smtClean="0">
                <a:latin typeface="Calibri"/>
                <a:cs typeface="Calibri"/>
              </a:rPr>
              <a:t>en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g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n U</a:t>
            </a:r>
            <a:r>
              <a:rPr sz="900" spc="-4" dirty="0" smtClean="0">
                <a:latin typeface="Calibri"/>
                <a:cs typeface="Calibri"/>
              </a:rPr>
              <a:t>S</a:t>
            </a:r>
            <a:r>
              <a:rPr sz="900" spc="0" dirty="0" smtClean="0">
                <a:latin typeface="Calibri"/>
                <a:cs typeface="Calibri"/>
              </a:rPr>
              <a:t>B/IP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p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g</a:t>
            </a:r>
            <a:r>
              <a:rPr sz="900" spc="0" dirty="0" smtClean="0">
                <a:latin typeface="Calibri"/>
                <a:cs typeface="Calibri"/>
              </a:rPr>
              <a:t>ramm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00316" y="5648642"/>
            <a:ext cx="1728000" cy="7476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6869" marR="32667">
              <a:lnSpc>
                <a:spcPct val="99995"/>
              </a:lnSpc>
              <a:spcBef>
                <a:spcPts val="5"/>
              </a:spcBef>
            </a:pPr>
            <a:r>
              <a:rPr sz="900" spc="0" dirty="0" smtClean="0">
                <a:latin typeface="Calibri"/>
                <a:cs typeface="Calibri"/>
              </a:rPr>
              <a:t>6.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A</a:t>
            </a:r>
            <a:r>
              <a:rPr sz="900" spc="0" dirty="0" smtClean="0">
                <a:latin typeface="Calibri"/>
                <a:cs typeface="Calibri"/>
              </a:rPr>
              <a:t>ft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g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-4" dirty="0" smtClean="0">
                <a:latin typeface="Calibri"/>
                <a:cs typeface="Calibri"/>
              </a:rPr>
              <a:t> h</a:t>
            </a:r>
            <a:r>
              <a:rPr sz="900" spc="0" dirty="0" smtClean="0">
                <a:latin typeface="Calibri"/>
                <a:cs typeface="Calibri"/>
              </a:rPr>
              <a:t>ave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bee</a:t>
            </a:r>
            <a:r>
              <a:rPr sz="900" spc="0" dirty="0" smtClean="0">
                <a:latin typeface="Calibri"/>
                <a:cs typeface="Calibri"/>
              </a:rPr>
              <a:t>n </a:t>
            </a:r>
            <a:r>
              <a:rPr sz="900" spc="-4" dirty="0" smtClean="0">
                <a:latin typeface="Calibri"/>
                <a:cs typeface="Calibri"/>
              </a:rPr>
              <a:t>upl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-4" dirty="0" smtClean="0">
                <a:latin typeface="Calibri"/>
                <a:cs typeface="Calibri"/>
              </a:rPr>
              <a:t>ded</a:t>
            </a:r>
            <a:r>
              <a:rPr sz="900" spc="0" dirty="0" smtClean="0">
                <a:latin typeface="Calibri"/>
                <a:cs typeface="Calibri"/>
              </a:rPr>
              <a:t>,</a:t>
            </a:r>
            <a:r>
              <a:rPr sz="900" spc="2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f</a:t>
            </a:r>
            <a:r>
              <a:rPr sz="900" spc="-4" dirty="0" smtClean="0">
                <a:latin typeface="Calibri"/>
                <a:cs typeface="Calibri"/>
              </a:rPr>
              <a:t>ul</a:t>
            </a:r>
            <a:r>
              <a:rPr sz="900" spc="0" dirty="0" smtClean="0">
                <a:latin typeface="Calibri"/>
                <a:cs typeface="Calibri"/>
              </a:rPr>
              <a:t>l</a:t>
            </a:r>
            <a:r>
              <a:rPr sz="900" spc="1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-4" dirty="0" smtClean="0">
                <a:latin typeface="Calibri"/>
                <a:cs typeface="Calibri"/>
              </a:rPr>
              <a:t>ep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rt </a:t>
            </a:r>
            <a:r>
              <a:rPr sz="900" spc="-4" dirty="0" smtClean="0">
                <a:latin typeface="Calibri"/>
                <a:cs typeface="Calibri"/>
              </a:rPr>
              <a:t>sh</a:t>
            </a:r>
            <a:r>
              <a:rPr sz="900" spc="4" dirty="0" smtClean="0">
                <a:latin typeface="Calibri"/>
                <a:cs typeface="Calibri"/>
              </a:rPr>
              <a:t>ow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-1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he gu</a:t>
            </a:r>
            <a:r>
              <a:rPr sz="900" spc="0" dirty="0" smtClean="0">
                <a:latin typeface="Calibri"/>
                <a:cs typeface="Calibri"/>
              </a:rPr>
              <a:t>ard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att</a:t>
            </a:r>
            <a:r>
              <a:rPr sz="900" spc="-4" dirty="0" smtClean="0">
                <a:latin typeface="Calibri"/>
                <a:cs typeface="Calibri"/>
              </a:rPr>
              <a:t>end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-4" dirty="0" smtClean="0">
                <a:latin typeface="Calibri"/>
                <a:cs typeface="Calibri"/>
              </a:rPr>
              <a:t>n</a:t>
            </a:r>
            <a:r>
              <a:rPr sz="900" spc="4" dirty="0" smtClean="0">
                <a:latin typeface="Calibri"/>
                <a:cs typeface="Calibri"/>
              </a:rPr>
              <a:t>c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-4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n </a:t>
            </a:r>
            <a:r>
              <a:rPr sz="900" spc="-4" dirty="0" smtClean="0">
                <a:latin typeface="Calibri"/>
                <a:cs typeface="Calibri"/>
              </a:rPr>
              <a:t>si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4" dirty="0" smtClean="0">
                <a:latin typeface="Calibri"/>
                <a:cs typeface="Calibri"/>
              </a:rPr>
              <a:t>(w</a:t>
            </a:r>
            <a:r>
              <a:rPr sz="900" spc="-4" dirty="0" smtClean="0">
                <a:latin typeface="Calibri"/>
                <a:cs typeface="Calibri"/>
              </a:rPr>
              <a:t>hen</a:t>
            </a:r>
            <a:r>
              <a:rPr sz="900" spc="0" dirty="0" smtClean="0">
                <a:latin typeface="Calibri"/>
                <a:cs typeface="Calibri"/>
              </a:rPr>
              <a:t>/</a:t>
            </a:r>
            <a:r>
              <a:rPr sz="900" spc="4" dirty="0" smtClean="0">
                <a:latin typeface="Calibri"/>
                <a:cs typeface="Calibri"/>
              </a:rPr>
              <a:t>w</a:t>
            </a:r>
            <a:r>
              <a:rPr sz="900" spc="-4" dirty="0" smtClean="0">
                <a:latin typeface="Calibri"/>
                <a:cs typeface="Calibri"/>
              </a:rPr>
              <a:t>he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/</a:t>
            </a:r>
            <a:r>
              <a:rPr sz="900" spc="-4" dirty="0" smtClean="0">
                <a:latin typeface="Calibri"/>
                <a:cs typeface="Calibri"/>
              </a:rPr>
              <a:t>h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w</a:t>
            </a:r>
            <a:r>
              <a:rPr sz="900" spc="2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ng)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76638" y="5139397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3630">
              <a:lnSpc>
                <a:spcPct val="101725"/>
              </a:lnSpc>
              <a:spcBef>
                <a:spcPts val="290"/>
              </a:spcBef>
            </a:pP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F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UEL</a:t>
            </a:r>
            <a:r>
              <a:rPr sz="1400" spc="-19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400" spc="-109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AN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K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2298" y="5139397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96109">
              <a:lnSpc>
                <a:spcPct val="101725"/>
              </a:lnSpc>
              <a:spcBef>
                <a:spcPts val="290"/>
              </a:spcBef>
            </a:pPr>
            <a:r>
              <a:rPr sz="1400" spc="-29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400" spc="-9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S 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HE</a:t>
            </a:r>
            <a:r>
              <a:rPr sz="1400" spc="-109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TER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49672" y="3867835"/>
            <a:ext cx="1728000" cy="648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7504">
              <a:lnSpc>
                <a:spcPts val="1070"/>
              </a:lnSpc>
              <a:spcBef>
                <a:spcPts val="53"/>
              </a:spcBef>
            </a:pPr>
            <a:r>
              <a:rPr sz="1350" spc="0" baseline="3034" dirty="0" smtClean="0">
                <a:latin typeface="Calibri"/>
                <a:cs typeface="Calibri"/>
              </a:rPr>
              <a:t>4.</a:t>
            </a:r>
            <a:r>
              <a:rPr sz="1350" spc="-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In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0" baseline="3034" dirty="0" smtClean="0">
                <a:latin typeface="Calibri"/>
                <a:cs typeface="Calibri"/>
              </a:rPr>
              <a:t>a</a:t>
            </a:r>
            <a:r>
              <a:rPr sz="1350" spc="-4" baseline="3034" dirty="0" smtClean="0">
                <a:latin typeface="Calibri"/>
                <a:cs typeface="Calibri"/>
              </a:rPr>
              <a:t>s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-1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o</a:t>
            </a:r>
            <a:r>
              <a:rPr sz="1350" spc="0" baseline="3034" dirty="0" smtClean="0">
                <a:latin typeface="Calibri"/>
                <a:cs typeface="Calibri"/>
              </a:rPr>
              <a:t>f</a:t>
            </a:r>
            <a:r>
              <a:rPr sz="1350" spc="-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m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-4" baseline="3034" dirty="0" smtClean="0">
                <a:latin typeface="Calibri"/>
                <a:cs typeface="Calibri"/>
              </a:rPr>
              <a:t>gen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0" baseline="3034" dirty="0" smtClean="0">
                <a:latin typeface="Calibri"/>
                <a:cs typeface="Calibri"/>
              </a:rPr>
              <a:t>y,</a:t>
            </a:r>
            <a:r>
              <a:rPr sz="1350" spc="2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i</a:t>
            </a:r>
            <a:r>
              <a:rPr sz="1350" spc="0" baseline="3034" dirty="0" smtClean="0">
                <a:latin typeface="Calibri"/>
                <a:cs typeface="Calibri"/>
              </a:rPr>
              <a:t>f t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gu</a:t>
            </a:r>
            <a:r>
              <a:rPr sz="1350" spc="0" baseline="3034" dirty="0" smtClean="0">
                <a:latin typeface="Calibri"/>
                <a:cs typeface="Calibri"/>
              </a:rPr>
              <a:t>ar</a:t>
            </a:r>
            <a:endParaRPr sz="900">
              <a:latin typeface="Calibri"/>
              <a:cs typeface="Calibri"/>
            </a:endParaRPr>
          </a:p>
          <a:p>
            <a:pPr marL="87504">
              <a:lnSpc>
                <a:spcPts val="1080"/>
              </a:lnSpc>
              <a:spcBef>
                <a:spcPts val="0"/>
              </a:spcBef>
            </a:pPr>
            <a:r>
              <a:rPr sz="1350" spc="-4" baseline="3034" dirty="0" smtClean="0">
                <a:latin typeface="Calibri"/>
                <a:cs typeface="Calibri"/>
              </a:rPr>
              <a:t>nee</a:t>
            </a:r>
            <a:r>
              <a:rPr sz="1350" spc="0" baseline="3034" dirty="0" smtClean="0">
                <a:latin typeface="Calibri"/>
                <a:cs typeface="Calibri"/>
              </a:rPr>
              <a:t>d</a:t>
            </a:r>
            <a:r>
              <a:rPr sz="1350" spc="1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a</a:t>
            </a:r>
            <a:r>
              <a:rPr sz="1350" spc="4" baseline="3034" dirty="0" smtClean="0">
                <a:latin typeface="Calibri"/>
                <a:cs typeface="Calibri"/>
              </a:rPr>
              <a:t>cc</a:t>
            </a:r>
            <a:r>
              <a:rPr sz="1350" spc="-4" baseline="3034" dirty="0" smtClean="0">
                <a:latin typeface="Calibri"/>
                <a:cs typeface="Calibri"/>
              </a:rPr>
              <a:t>es</a:t>
            </a:r>
            <a:r>
              <a:rPr sz="1350" spc="0" baseline="3034" dirty="0" smtClean="0">
                <a:latin typeface="Calibri"/>
                <a:cs typeface="Calibri"/>
              </a:rPr>
              <a:t>s</a:t>
            </a:r>
            <a:r>
              <a:rPr sz="1350" spc="-25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to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si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,</a:t>
            </a:r>
            <a:r>
              <a:rPr sz="1350" spc="14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0" baseline="3034" dirty="0" smtClean="0">
                <a:latin typeface="Calibri"/>
                <a:cs typeface="Calibri"/>
              </a:rPr>
              <a:t>an</a:t>
            </a:r>
            <a:endParaRPr sz="900">
              <a:latin typeface="Calibri"/>
              <a:cs typeface="Calibri"/>
            </a:endParaRPr>
          </a:p>
          <a:p>
            <a:pPr marL="87504">
              <a:lnSpc>
                <a:spcPts val="1080"/>
              </a:lnSpc>
            </a:pP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-4" baseline="3034" dirty="0" smtClean="0">
                <a:latin typeface="Calibri"/>
                <a:cs typeface="Calibri"/>
              </a:rPr>
              <a:t>eques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2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C</a:t>
            </a:r>
            <a:r>
              <a:rPr sz="1350" spc="-4" baseline="3034" dirty="0" smtClean="0">
                <a:latin typeface="Calibri"/>
                <a:cs typeface="Calibri"/>
              </a:rPr>
              <a:t>G</a:t>
            </a:r>
            <a:r>
              <a:rPr sz="1350" spc="0" baseline="3034" dirty="0" smtClean="0">
                <a:latin typeface="Calibri"/>
                <a:cs typeface="Calibri"/>
              </a:rPr>
              <a:t>S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co</a:t>
            </a:r>
            <a:r>
              <a:rPr sz="1350" spc="-4" baseline="3034" dirty="0" smtClean="0">
                <a:latin typeface="Calibri"/>
                <a:cs typeface="Calibri"/>
              </a:rPr>
              <a:t>d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-1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a</a:t>
            </a:r>
            <a:r>
              <a:rPr sz="1350" spc="-4" baseline="3034" dirty="0" smtClean="0">
                <a:latin typeface="Calibri"/>
                <a:cs typeface="Calibri"/>
              </a:rPr>
              <a:t>n</a:t>
            </a:r>
            <a:r>
              <a:rPr sz="1350" spc="0" baseline="3034" dirty="0" smtClean="0">
                <a:latin typeface="Calibri"/>
                <a:cs typeface="Calibri"/>
              </a:rPr>
              <a:t>d</a:t>
            </a:r>
            <a:r>
              <a:rPr sz="1350" spc="-4" baseline="3034" dirty="0" smtClean="0">
                <a:latin typeface="Calibri"/>
                <a:cs typeface="Calibri"/>
              </a:rPr>
              <a:t> en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25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si</a:t>
            </a:r>
            <a:r>
              <a:rPr sz="1350" spc="0" baseline="3034" dirty="0" smtClean="0">
                <a:latin typeface="Calibri"/>
                <a:cs typeface="Calibri"/>
              </a:rPr>
              <a:t>te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00316" y="3867835"/>
            <a:ext cx="1728000" cy="648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4171">
              <a:lnSpc>
                <a:spcPts val="1070"/>
              </a:lnSpc>
              <a:spcBef>
                <a:spcPts val="53"/>
              </a:spcBef>
            </a:pPr>
            <a:r>
              <a:rPr sz="1350" spc="0" baseline="3034" dirty="0" smtClean="0">
                <a:latin typeface="Calibri"/>
                <a:cs typeface="Calibri"/>
              </a:rPr>
              <a:t>3.</a:t>
            </a:r>
            <a:r>
              <a:rPr sz="1350" spc="-9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-4" baseline="3034" dirty="0" smtClean="0">
                <a:latin typeface="Calibri"/>
                <a:cs typeface="Calibri"/>
              </a:rPr>
              <a:t> gu</a:t>
            </a:r>
            <a:r>
              <a:rPr sz="1350" spc="0" baseline="3034" dirty="0" smtClean="0">
                <a:latin typeface="Calibri"/>
                <a:cs typeface="Calibri"/>
              </a:rPr>
              <a:t>ard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need</a:t>
            </a:r>
            <a:r>
              <a:rPr sz="1350" spc="0" baseline="3034" dirty="0" smtClean="0">
                <a:latin typeface="Calibri"/>
                <a:cs typeface="Calibri"/>
              </a:rPr>
              <a:t>s</a:t>
            </a:r>
            <a:r>
              <a:rPr sz="1350" spc="1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to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r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-</a:t>
            </a:r>
            <a:r>
              <a:rPr sz="1350" spc="-4" baseline="3034" dirty="0" smtClean="0">
                <a:latin typeface="Calibri"/>
                <a:cs typeface="Calibri"/>
              </a:rPr>
              <a:t>inse</a:t>
            </a:r>
            <a:r>
              <a:rPr sz="1350" spc="0" baseline="3034" dirty="0" smtClean="0">
                <a:latin typeface="Calibri"/>
                <a:cs typeface="Calibri"/>
              </a:rPr>
              <a:t>rt</a:t>
            </a:r>
            <a:r>
              <a:rPr sz="1350" spc="25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hi</a:t>
            </a:r>
            <a:r>
              <a:rPr sz="1350" spc="0" baseline="3034" dirty="0" smtClean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44171">
              <a:lnSpc>
                <a:spcPts val="1080"/>
              </a:lnSpc>
              <a:spcBef>
                <a:spcPts val="0"/>
              </a:spcBef>
            </a:pPr>
            <a:r>
              <a:rPr sz="1350" spc="0" baseline="3034" dirty="0" smtClean="0">
                <a:latin typeface="Calibri"/>
                <a:cs typeface="Calibri"/>
              </a:rPr>
              <a:t>k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y</a:t>
            </a:r>
            <a:r>
              <a:rPr sz="1350" spc="1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at</a:t>
            </a:r>
            <a:r>
              <a:rPr sz="1350" spc="-1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c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rta</a:t>
            </a:r>
            <a:r>
              <a:rPr sz="1350" spc="-4" baseline="3034" dirty="0" smtClean="0">
                <a:latin typeface="Calibri"/>
                <a:cs typeface="Calibri"/>
              </a:rPr>
              <a:t>i</a:t>
            </a:r>
            <a:r>
              <a:rPr sz="1350" spc="0" baseline="3034" dirty="0" smtClean="0">
                <a:latin typeface="Calibri"/>
                <a:cs typeface="Calibri"/>
              </a:rPr>
              <a:t>n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i</a:t>
            </a:r>
            <a:r>
              <a:rPr sz="1350" spc="0" baseline="3034" dirty="0" smtClean="0">
                <a:latin typeface="Calibri"/>
                <a:cs typeface="Calibri"/>
              </a:rPr>
              <a:t>me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in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rval</a:t>
            </a:r>
            <a:r>
              <a:rPr sz="1350" spc="19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(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.</a:t>
            </a:r>
            <a:r>
              <a:rPr sz="1350" spc="-4" baseline="3034" dirty="0" smtClean="0">
                <a:latin typeface="Calibri"/>
                <a:cs typeface="Calibri"/>
              </a:rPr>
              <a:t>g</a:t>
            </a:r>
            <a:r>
              <a:rPr sz="1350" spc="0" baseline="3034" dirty="0" smtClean="0">
                <a:latin typeface="Calibri"/>
                <a:cs typeface="Calibri"/>
              </a:rPr>
              <a:t>. 30</a:t>
            </a:r>
            <a:endParaRPr sz="900">
              <a:latin typeface="Calibri"/>
              <a:cs typeface="Calibri"/>
            </a:endParaRPr>
          </a:p>
          <a:p>
            <a:pPr marL="44171">
              <a:lnSpc>
                <a:spcPts val="1080"/>
              </a:lnSpc>
            </a:pPr>
            <a:r>
              <a:rPr sz="1350" spc="0" baseline="3034" dirty="0" smtClean="0">
                <a:latin typeface="Calibri"/>
                <a:cs typeface="Calibri"/>
              </a:rPr>
              <a:t>m</a:t>
            </a:r>
            <a:r>
              <a:rPr sz="1350" spc="-4" baseline="3034" dirty="0" smtClean="0">
                <a:latin typeface="Calibri"/>
                <a:cs typeface="Calibri"/>
              </a:rPr>
              <a:t>inu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es</a:t>
            </a:r>
            <a:r>
              <a:rPr sz="1350" spc="0" baseline="3034" dirty="0" smtClean="0">
                <a:latin typeface="Calibri"/>
                <a:cs typeface="Calibri"/>
              </a:rPr>
              <a:t>)</a:t>
            </a:r>
            <a:r>
              <a:rPr sz="1350" spc="39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to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0" baseline="3034" dirty="0" smtClean="0">
                <a:latin typeface="Calibri"/>
                <a:cs typeface="Calibri"/>
              </a:rPr>
              <a:t>make</a:t>
            </a:r>
            <a:r>
              <a:rPr sz="1350" spc="-4" baseline="3034" dirty="0" smtClean="0">
                <a:latin typeface="Calibri"/>
                <a:cs typeface="Calibri"/>
              </a:rPr>
              <a:t> su</a:t>
            </a:r>
            <a:r>
              <a:rPr sz="1350" spc="0" baseline="3034" dirty="0" smtClean="0">
                <a:latin typeface="Calibri"/>
                <a:cs typeface="Calibri"/>
              </a:rPr>
              <a:t>re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h</a:t>
            </a:r>
            <a:r>
              <a:rPr sz="1350" spc="0" baseline="3034" dirty="0" smtClean="0">
                <a:latin typeface="Calibri"/>
                <a:cs typeface="Calibri"/>
              </a:rPr>
              <a:t>e</a:t>
            </a:r>
            <a:r>
              <a:rPr sz="1350" spc="9" baseline="3034" dirty="0" smtClean="0">
                <a:latin typeface="Calibri"/>
                <a:cs typeface="Calibri"/>
              </a:rPr>
              <a:t> </a:t>
            </a:r>
            <a:r>
              <a:rPr sz="1350" spc="-4" baseline="3034" dirty="0" smtClean="0">
                <a:latin typeface="Calibri"/>
                <a:cs typeface="Calibri"/>
              </a:rPr>
              <a:t>s</a:t>
            </a:r>
            <a:r>
              <a:rPr sz="1350" spc="0" baseline="3034" dirty="0" smtClean="0">
                <a:latin typeface="Calibri"/>
                <a:cs typeface="Calibri"/>
              </a:rPr>
              <a:t>tays</a:t>
            </a:r>
            <a:r>
              <a:rPr sz="1350" spc="-4" baseline="3034" dirty="0" smtClean="0">
                <a:latin typeface="Calibri"/>
                <a:cs typeface="Calibri"/>
              </a:rPr>
              <a:t> </a:t>
            </a:r>
            <a:r>
              <a:rPr sz="1350" spc="4" baseline="3034" dirty="0" smtClean="0">
                <a:latin typeface="Calibri"/>
                <a:cs typeface="Calibri"/>
              </a:rPr>
              <a:t>o</a:t>
            </a:r>
            <a:r>
              <a:rPr sz="1350" spc="-4" baseline="3034" dirty="0" smtClean="0">
                <a:latin typeface="Calibri"/>
                <a:cs typeface="Calibri"/>
              </a:rPr>
              <a:t>n</a:t>
            </a:r>
            <a:r>
              <a:rPr sz="1350" spc="0" baseline="3034" dirty="0" smtClean="0">
                <a:latin typeface="Calibri"/>
                <a:cs typeface="Calibri"/>
              </a:rPr>
              <a:t>-</a:t>
            </a:r>
            <a:endParaRPr sz="900">
              <a:latin typeface="Calibri"/>
              <a:cs typeface="Calibri"/>
            </a:endParaRPr>
          </a:p>
          <a:p>
            <a:pPr marL="44171">
              <a:lnSpc>
                <a:spcPts val="1080"/>
              </a:lnSpc>
            </a:pPr>
            <a:r>
              <a:rPr sz="1350" spc="-4" baseline="3034" dirty="0" smtClean="0">
                <a:latin typeface="Calibri"/>
                <a:cs typeface="Calibri"/>
              </a:rPr>
              <a:t>si</a:t>
            </a:r>
            <a:r>
              <a:rPr sz="1350" spc="0" baseline="3034" dirty="0" smtClean="0">
                <a:latin typeface="Calibri"/>
                <a:cs typeface="Calibri"/>
              </a:rPr>
              <a:t>t</a:t>
            </a:r>
            <a:r>
              <a:rPr sz="1350" spc="-4" baseline="3034" dirty="0" smtClean="0">
                <a:latin typeface="Calibri"/>
                <a:cs typeface="Calibri"/>
              </a:rPr>
              <a:t>e</a:t>
            </a:r>
            <a:r>
              <a:rPr sz="1350" spc="0" baseline="3034" dirty="0" smtClean="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6638" y="3634752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2826">
              <a:lnSpc>
                <a:spcPct val="101725"/>
              </a:lnSpc>
              <a:spcBef>
                <a:spcPts val="215"/>
              </a:spcBef>
            </a:pPr>
            <a:r>
              <a:rPr sz="1400" spc="-109" dirty="0" smtClean="0">
                <a:solidFill>
                  <a:srgbClr val="FEFFFF"/>
                </a:solidFill>
                <a:latin typeface="Calibri"/>
                <a:cs typeface="Calibri"/>
              </a:rPr>
              <a:t>L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TE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FEFFFF"/>
                </a:solidFill>
                <a:latin typeface="Calibri"/>
                <a:cs typeface="Calibri"/>
              </a:rPr>
              <a:t>C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AB</a:t>
            </a:r>
            <a:r>
              <a:rPr sz="1400" spc="-4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ET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298" y="3634752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11800">
              <a:lnSpc>
                <a:spcPct val="101725"/>
              </a:lnSpc>
              <a:spcBef>
                <a:spcPts val="260"/>
              </a:spcBef>
            </a:pP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GE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400" spc="-104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400" spc="-34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400" spc="-4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026" y="3405572"/>
            <a:ext cx="115044" cy="17665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49672" y="2125281"/>
            <a:ext cx="1728000" cy="648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166" marR="58224">
              <a:lnSpc>
                <a:spcPts val="1080"/>
              </a:lnSpc>
              <a:spcBef>
                <a:spcPts val="74"/>
              </a:spcBef>
            </a:pPr>
            <a:r>
              <a:rPr sz="900" spc="0" dirty="0" smtClean="0">
                <a:latin typeface="Calibri"/>
                <a:cs typeface="Calibri"/>
              </a:rPr>
              <a:t>1.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-4" dirty="0" smtClean="0">
                <a:latin typeface="Calibri"/>
                <a:cs typeface="Calibri"/>
              </a:rPr>
              <a:t> gu</a:t>
            </a:r>
            <a:r>
              <a:rPr sz="900" spc="0" dirty="0" smtClean="0">
                <a:latin typeface="Calibri"/>
                <a:cs typeface="Calibri"/>
              </a:rPr>
              <a:t>ard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h</a:t>
            </a:r>
            <a:r>
              <a:rPr sz="900" spc="0" dirty="0" smtClean="0">
                <a:latin typeface="Calibri"/>
                <a:cs typeface="Calibri"/>
              </a:rPr>
              <a:t>as</a:t>
            </a:r>
            <a:r>
              <a:rPr sz="900" spc="-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k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y</a:t>
            </a:r>
            <a:r>
              <a:rPr sz="900" spc="1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f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-14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T</a:t>
            </a:r>
            <a:r>
              <a:rPr sz="900" spc="0" dirty="0" smtClean="0">
                <a:latin typeface="Calibri"/>
                <a:cs typeface="Calibri"/>
              </a:rPr>
              <a:t>&amp;A</a:t>
            </a:r>
            <a:r>
              <a:rPr sz="900" spc="-4" dirty="0" smtClean="0">
                <a:latin typeface="Calibri"/>
                <a:cs typeface="Calibri"/>
              </a:rPr>
              <a:t> but n</a:t>
            </a:r>
            <a:r>
              <a:rPr sz="900" spc="0" dirty="0" smtClean="0">
                <a:latin typeface="Calibri"/>
                <a:cs typeface="Calibri"/>
              </a:rPr>
              <a:t>o</a:t>
            </a:r>
            <a:r>
              <a:rPr sz="900" spc="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</a:t>
            </a:r>
            <a:r>
              <a:rPr sz="900" spc="4" dirty="0" smtClean="0">
                <a:latin typeface="Calibri"/>
                <a:cs typeface="Calibri"/>
              </a:rPr>
              <a:t>cc</a:t>
            </a:r>
            <a:r>
              <a:rPr sz="900" spc="-4" dirty="0" smtClean="0">
                <a:latin typeface="Calibri"/>
                <a:cs typeface="Calibri"/>
              </a:rPr>
              <a:t>es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-25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r</a:t>
            </a:r>
            <a:r>
              <a:rPr sz="900" spc="-4" dirty="0" smtClean="0">
                <a:latin typeface="Calibri"/>
                <a:cs typeface="Calibri"/>
              </a:rPr>
              <a:t>igh</a:t>
            </a:r>
            <a:r>
              <a:rPr sz="900" spc="0" dirty="0" smtClean="0">
                <a:latin typeface="Calibri"/>
                <a:cs typeface="Calibri"/>
              </a:rPr>
              <a:t>ts</a:t>
            </a:r>
            <a:r>
              <a:rPr sz="900" spc="1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to</a:t>
            </a:r>
            <a:r>
              <a:rPr sz="900" spc="-4" dirty="0" smtClean="0">
                <a:latin typeface="Calibri"/>
                <a:cs typeface="Calibri"/>
              </a:rPr>
              <a:t> l</a:t>
            </a:r>
            <a:r>
              <a:rPr sz="900" spc="4" dirty="0" smtClean="0">
                <a:latin typeface="Calibri"/>
                <a:cs typeface="Calibri"/>
              </a:rPr>
              <a:t>oc</a:t>
            </a:r>
            <a:r>
              <a:rPr sz="900" spc="0" dirty="0" smtClean="0">
                <a:latin typeface="Calibri"/>
                <a:cs typeface="Calibri"/>
              </a:rPr>
              <a:t>ks</a:t>
            </a:r>
            <a:r>
              <a:rPr sz="900" spc="-4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n</a:t>
            </a:r>
            <a:r>
              <a:rPr sz="900" spc="0" dirty="0" smtClean="0">
                <a:latin typeface="Calibri"/>
                <a:cs typeface="Calibri"/>
              </a:rPr>
              <a:t>-</a:t>
            </a:r>
            <a:r>
              <a:rPr sz="900" spc="-4" dirty="0" smtClean="0">
                <a:latin typeface="Calibri"/>
                <a:cs typeface="Calibri"/>
              </a:rPr>
              <a:t>si</a:t>
            </a:r>
            <a:r>
              <a:rPr sz="900" spc="0" dirty="0" smtClean="0">
                <a:latin typeface="Calibri"/>
                <a:cs typeface="Calibri"/>
              </a:rPr>
              <a:t>te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00316" y="2125281"/>
            <a:ext cx="1728000" cy="648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6983" marR="171198">
              <a:lnSpc>
                <a:spcPts val="1098"/>
              </a:lnSpc>
              <a:spcBef>
                <a:spcPts val="30"/>
              </a:spcBef>
            </a:pPr>
            <a:r>
              <a:rPr sz="900" spc="0" dirty="0" smtClean="0">
                <a:latin typeface="Calibri"/>
                <a:cs typeface="Calibri"/>
              </a:rPr>
              <a:t>2.</a:t>
            </a:r>
            <a:r>
              <a:rPr sz="900" spc="-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W</a:t>
            </a:r>
            <a:r>
              <a:rPr sz="900" spc="-4" dirty="0" smtClean="0">
                <a:latin typeface="Calibri"/>
                <a:cs typeface="Calibri"/>
              </a:rPr>
              <a:t>he</a:t>
            </a:r>
            <a:r>
              <a:rPr sz="900" spc="0" dirty="0" smtClean="0">
                <a:latin typeface="Calibri"/>
                <a:cs typeface="Calibri"/>
              </a:rPr>
              <a:t>n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t</a:t>
            </a:r>
            <a:r>
              <a:rPr sz="900" spc="-4" dirty="0" smtClean="0">
                <a:latin typeface="Calibri"/>
                <a:cs typeface="Calibri"/>
              </a:rPr>
              <a:t>h</a:t>
            </a:r>
            <a:r>
              <a:rPr sz="900" spc="0" dirty="0" smtClean="0">
                <a:latin typeface="Calibri"/>
                <a:cs typeface="Calibri"/>
              </a:rPr>
              <a:t>e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gu</a:t>
            </a:r>
            <a:r>
              <a:rPr sz="900" spc="0" dirty="0" smtClean="0">
                <a:latin typeface="Calibri"/>
                <a:cs typeface="Calibri"/>
              </a:rPr>
              <a:t>ard</a:t>
            </a:r>
            <a:r>
              <a:rPr sz="900" spc="-4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arr</a:t>
            </a:r>
            <a:r>
              <a:rPr sz="900" spc="-4" dirty="0" smtClean="0">
                <a:latin typeface="Calibri"/>
                <a:cs typeface="Calibri"/>
              </a:rPr>
              <a:t>i</a:t>
            </a:r>
            <a:r>
              <a:rPr sz="900" spc="0" dirty="0" smtClean="0">
                <a:latin typeface="Calibri"/>
                <a:cs typeface="Calibri"/>
              </a:rPr>
              <a:t>v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n</a:t>
            </a:r>
            <a:r>
              <a:rPr sz="900" spc="0" dirty="0" smtClean="0">
                <a:latin typeface="Calibri"/>
                <a:cs typeface="Calibri"/>
              </a:rPr>
              <a:t>- </a:t>
            </a:r>
            <a:endParaRPr sz="900">
              <a:latin typeface="Calibri"/>
              <a:cs typeface="Calibri"/>
            </a:endParaRPr>
          </a:p>
          <a:p>
            <a:pPr marL="136983" marR="171198">
              <a:lnSpc>
                <a:spcPts val="1098"/>
              </a:lnSpc>
              <a:spcBef>
                <a:spcPts val="1061"/>
              </a:spcBef>
            </a:pPr>
            <a:r>
              <a:rPr sz="900" spc="-4" dirty="0" smtClean="0">
                <a:latin typeface="Calibri"/>
                <a:cs typeface="Calibri"/>
              </a:rPr>
              <a:t>hi</a:t>
            </a:r>
            <a:r>
              <a:rPr sz="900" spc="0" dirty="0" smtClean="0">
                <a:latin typeface="Calibri"/>
                <a:cs typeface="Calibri"/>
              </a:rPr>
              <a:t>s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0" dirty="0" smtClean="0">
                <a:latin typeface="Calibri"/>
                <a:cs typeface="Calibri"/>
              </a:rPr>
              <a:t>k</a:t>
            </a:r>
            <a:r>
              <a:rPr sz="900" spc="-4" dirty="0" smtClean="0">
                <a:latin typeface="Calibri"/>
                <a:cs typeface="Calibri"/>
              </a:rPr>
              <a:t>e</a:t>
            </a:r>
            <a:r>
              <a:rPr sz="900" spc="0" dirty="0" smtClean="0">
                <a:latin typeface="Calibri"/>
                <a:cs typeface="Calibri"/>
              </a:rPr>
              <a:t>y</a:t>
            </a:r>
            <a:r>
              <a:rPr sz="900" spc="14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i</a:t>
            </a:r>
            <a:r>
              <a:rPr sz="900" spc="0" dirty="0" smtClean="0">
                <a:latin typeface="Calibri"/>
                <a:cs typeface="Calibri"/>
              </a:rPr>
              <a:t>n</a:t>
            </a:r>
            <a:r>
              <a:rPr sz="900" spc="9" dirty="0" smtClean="0">
                <a:latin typeface="Calibri"/>
                <a:cs typeface="Calibri"/>
              </a:rPr>
              <a:t> </a:t>
            </a:r>
            <a:r>
              <a:rPr sz="900" spc="-4" dirty="0" smtClean="0">
                <a:latin typeface="Calibri"/>
                <a:cs typeface="Calibri"/>
              </a:rPr>
              <a:t>l</a:t>
            </a:r>
            <a:r>
              <a:rPr sz="900" spc="4" dirty="0" smtClean="0">
                <a:latin typeface="Calibri"/>
                <a:cs typeface="Calibri"/>
              </a:rPr>
              <a:t>o</a:t>
            </a:r>
            <a:r>
              <a:rPr sz="900" spc="-4" dirty="0" smtClean="0">
                <a:latin typeface="Calibri"/>
                <a:cs typeface="Calibri"/>
              </a:rPr>
              <a:t>gge</a:t>
            </a:r>
            <a:r>
              <a:rPr sz="900" spc="0" dirty="0" smtClean="0">
                <a:latin typeface="Calibri"/>
                <a:cs typeface="Calibri"/>
              </a:rPr>
              <a:t>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76638" y="2132736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5933">
              <a:lnSpc>
                <a:spcPct val="101725"/>
              </a:lnSpc>
              <a:spcBef>
                <a:spcPts val="265"/>
              </a:spcBef>
            </a:pPr>
            <a:r>
              <a:rPr sz="1400" spc="-9" dirty="0" smtClean="0">
                <a:solidFill>
                  <a:srgbClr val="FEFFFF"/>
                </a:solidFill>
                <a:latin typeface="Calibri"/>
                <a:cs typeface="Calibri"/>
              </a:rPr>
              <a:t>B</a:t>
            </a:r>
            <a:r>
              <a:rPr sz="1400" spc="-104" dirty="0" smtClean="0">
                <a:solidFill>
                  <a:srgbClr val="FEFFFF"/>
                </a:solidFill>
                <a:latin typeface="Calibri"/>
                <a:cs typeface="Calibri"/>
              </a:rPr>
              <a:t>A</a:t>
            </a:r>
            <a:r>
              <a:rPr sz="1400" spc="25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TE</a:t>
            </a:r>
            <a:r>
              <a:rPr sz="1400" spc="4" dirty="0" smtClean="0">
                <a:solidFill>
                  <a:srgbClr val="FEFFFF"/>
                </a:solidFill>
                <a:latin typeface="Calibri"/>
                <a:cs typeface="Calibri"/>
              </a:rPr>
              <a:t>R</a:t>
            </a:r>
            <a:r>
              <a:rPr sz="1400" spc="-4" dirty="0" smtClean="0">
                <a:solidFill>
                  <a:srgbClr val="FEFFFF"/>
                </a:solidFill>
                <a:latin typeface="Calibri"/>
                <a:cs typeface="Calibri"/>
              </a:rPr>
              <a:t>I</a:t>
            </a:r>
            <a:r>
              <a:rPr sz="1400" spc="-14" dirty="0" smtClean="0">
                <a:solidFill>
                  <a:srgbClr val="FEFFF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298" y="2132736"/>
            <a:ext cx="1740649" cy="3240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8151" marR="590257" algn="ctr">
              <a:lnSpc>
                <a:spcPct val="101725"/>
              </a:lnSpc>
              <a:spcBef>
                <a:spcPts val="285"/>
              </a:spcBef>
            </a:pPr>
            <a:r>
              <a:rPr sz="1400" spc="-34" dirty="0" smtClean="0">
                <a:solidFill>
                  <a:srgbClr val="FEFFFF"/>
                </a:solidFill>
                <a:latin typeface="Calibri"/>
                <a:cs typeface="Calibri"/>
              </a:rPr>
              <a:t>T</a:t>
            </a:r>
            <a:r>
              <a:rPr sz="1400" spc="-19" dirty="0" smtClean="0">
                <a:solidFill>
                  <a:srgbClr val="FEFFFF"/>
                </a:solidFill>
                <a:latin typeface="Calibri"/>
                <a:cs typeface="Calibri"/>
              </a:rPr>
              <a:t>O</a:t>
            </a:r>
            <a:r>
              <a:rPr sz="1400" spc="0" dirty="0" smtClean="0">
                <a:solidFill>
                  <a:srgbClr val="FEFFFF"/>
                </a:solidFill>
                <a:latin typeface="Calibri"/>
                <a:cs typeface="Calibri"/>
              </a:rPr>
              <a:t>WER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1331</Words>
  <Application>Microsoft Office PowerPoint</Application>
  <PresentationFormat>On-screen Show (4:3)</PresentationFormat>
  <Paragraphs>269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Amit Sood</dc:creator>
  <cp:lastModifiedBy>Amit Sood</cp:lastModifiedBy>
  <cp:revision>8</cp:revision>
  <dcterms:modified xsi:type="dcterms:W3CDTF">2016-04-29T15:42:51Z</dcterms:modified>
</cp:coreProperties>
</file>